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10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colors9.xml" ContentType="application/vnd.openxmlformats-officedocument.drawingml.diagramColors+xml"/>
  <Override PartName="/ppt/diagrams/data1.xml" ContentType="application/vnd.openxmlformats-officedocument.drawingml.diagramData+xml"/>
  <Override PartName="/ppt/diagrams/data10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rawing1.xml" ContentType="application/vnd.ms-office.drawingml.diagramDrawing+xml"/>
  <Override PartName="/ppt/diagrams/drawing10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drawing8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layout10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layout8.xml" ContentType="application/vnd.openxmlformats-officedocument.drawingml.diagramLayout+xml"/>
  <Override PartName="/ppt/diagrams/layout9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60" r:id="rId5"/>
    <p:sldId id="270" r:id="rId6"/>
    <p:sldId id="271" r:id="rId7"/>
    <p:sldId id="272" r:id="rId8"/>
    <p:sldId id="273" r:id="rId9"/>
    <p:sldId id="27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77229"/>
  </p:normalViewPr>
  <p:slideViewPr>
    <p:cSldViewPr snapToGrid="0">
      <p:cViewPr varScale="1">
        <p:scale>
          <a:sx n="83" d="100"/>
          <a:sy n="83" d="100"/>
        </p:scale>
        <p:origin x="23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166A32-3786-476E-A7F4-F10BDFEEE2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7AE4DA-2337-4572-A720-A9FF73079E3C}">
      <dgm:prSet/>
      <dgm:spPr/>
      <dgm:t>
        <a:bodyPr/>
        <a:lstStyle/>
        <a:p>
          <a:r>
            <a:rPr lang="en-US" dirty="0" err="1"/>
            <a:t>Lomba</a:t>
          </a:r>
          <a:r>
            <a:rPr lang="en-US" dirty="0"/>
            <a:t> </a:t>
          </a:r>
          <a:r>
            <a:rPr lang="en-US" dirty="0" err="1"/>
            <a:t>desain</a:t>
          </a:r>
          <a:r>
            <a:rPr lang="en-US" dirty="0"/>
            <a:t> </a:t>
          </a:r>
          <a:r>
            <a:rPr lang="en-US" dirty="0" err="1"/>
            <a:t>interaksi</a:t>
          </a:r>
          <a:r>
            <a:rPr lang="en-US" dirty="0"/>
            <a:t> </a:t>
          </a:r>
          <a:r>
            <a:rPr lang="en-US" b="1" dirty="0" err="1"/>
            <a:t>produk</a:t>
          </a:r>
          <a:r>
            <a:rPr lang="en-US" dirty="0"/>
            <a:t> dan </a:t>
          </a:r>
          <a:r>
            <a:rPr lang="en-US" b="1" dirty="0" err="1"/>
            <a:t>layanan</a:t>
          </a:r>
          <a:r>
            <a:rPr lang="en-US" dirty="0"/>
            <a:t> yang </a:t>
          </a:r>
          <a:r>
            <a:rPr lang="en-US" dirty="0" err="1"/>
            <a:t>berorientasi</a:t>
          </a:r>
          <a:r>
            <a:rPr lang="en-US" dirty="0"/>
            <a:t> pada </a:t>
          </a:r>
          <a:r>
            <a:rPr lang="en-US" dirty="0" err="1"/>
            <a:t>kenyamanan</a:t>
          </a:r>
          <a:r>
            <a:rPr lang="en-US" dirty="0"/>
            <a:t> dan </a:t>
          </a:r>
          <a:r>
            <a:rPr lang="en-US" dirty="0" err="1"/>
            <a:t>kemudahan</a:t>
          </a:r>
          <a:r>
            <a:rPr lang="en-US" dirty="0"/>
            <a:t> </a:t>
          </a:r>
          <a:r>
            <a:rPr lang="en-US" dirty="0" err="1"/>
            <a:t>bagi</a:t>
          </a:r>
          <a:r>
            <a:rPr lang="en-US" dirty="0"/>
            <a:t> </a:t>
          </a:r>
          <a:r>
            <a:rPr lang="en-US" dirty="0" err="1"/>
            <a:t>pengguna</a:t>
          </a:r>
          <a:endParaRPr lang="en-US" dirty="0"/>
        </a:p>
      </dgm:t>
    </dgm:pt>
    <dgm:pt modelId="{A974A128-F8E1-4D05-9549-1DCBCD199C9F}" cxnId="{FF4D8680-5466-48EE-B060-961C5FBF5FF7}" type="parTrans">
      <dgm:prSet/>
      <dgm:spPr/>
      <dgm:t>
        <a:bodyPr/>
        <a:lstStyle/>
        <a:p>
          <a:endParaRPr lang="en-US"/>
        </a:p>
      </dgm:t>
    </dgm:pt>
    <dgm:pt modelId="{EBD25DD6-EF09-4783-9960-91EBF83D8650}" cxnId="{FF4D8680-5466-48EE-B060-961C5FBF5FF7}" type="sibTrans">
      <dgm:prSet/>
      <dgm:spPr/>
      <dgm:t>
        <a:bodyPr/>
        <a:lstStyle/>
        <a:p>
          <a:endParaRPr lang="en-US"/>
        </a:p>
      </dgm:t>
    </dgm:pt>
    <dgm:pt modelId="{0140E5EA-4839-4DA3-B46B-817DA14F787F}">
      <dgm:prSet/>
      <dgm:spPr/>
      <dgm:t>
        <a:bodyPr/>
        <a:lstStyle/>
        <a:p>
          <a:r>
            <a:rPr lang="en-US" dirty="0"/>
            <a:t>Para </a:t>
          </a:r>
          <a:r>
            <a:rPr lang="en-US" dirty="0" err="1"/>
            <a:t>peserta</a:t>
          </a:r>
          <a:r>
            <a:rPr lang="en-US" dirty="0"/>
            <a:t> </a:t>
          </a:r>
          <a:r>
            <a:rPr lang="en-US" dirty="0" err="1"/>
            <a:t>merancang</a:t>
          </a:r>
          <a:r>
            <a:rPr lang="en-US" dirty="0"/>
            <a:t> </a:t>
          </a:r>
          <a:r>
            <a:rPr lang="en-US" dirty="0" err="1"/>
            <a:t>suatu</a:t>
          </a:r>
          <a:r>
            <a:rPr lang="en-US" dirty="0"/>
            <a:t> </a:t>
          </a:r>
          <a:r>
            <a:rPr lang="en-US" dirty="0" err="1"/>
            <a:t>antarmuka</a:t>
          </a:r>
          <a:r>
            <a:rPr lang="en-US" dirty="0"/>
            <a:t> (</a:t>
          </a:r>
          <a:r>
            <a:rPr lang="en-US" b="1" dirty="0" err="1"/>
            <a:t>purwa</a:t>
          </a:r>
          <a:r>
            <a:rPr lang="en-US" b="1" dirty="0"/>
            <a:t> </a:t>
          </a:r>
          <a:r>
            <a:rPr lang="en-US" b="1" dirty="0" err="1"/>
            <a:t>rupa</a:t>
          </a:r>
          <a:r>
            <a:rPr lang="en-US" dirty="0"/>
            <a:t>) dan </a:t>
          </a:r>
          <a:r>
            <a:rPr lang="en-US" dirty="0" err="1"/>
            <a:t>pengalaman</a:t>
          </a:r>
          <a:r>
            <a:rPr lang="en-US" dirty="0"/>
            <a:t> </a:t>
          </a:r>
          <a:r>
            <a:rPr lang="en-US" dirty="0" err="1"/>
            <a:t>pengguna</a:t>
          </a:r>
          <a:r>
            <a:rPr lang="en-US" dirty="0"/>
            <a:t> </a:t>
          </a:r>
          <a:r>
            <a:rPr lang="en-US" dirty="0" err="1"/>
            <a:t>menggunakan</a:t>
          </a:r>
          <a:r>
            <a:rPr lang="en-US" dirty="0"/>
            <a:t> </a:t>
          </a:r>
          <a:r>
            <a:rPr lang="en-US" dirty="0" err="1"/>
            <a:t>metode</a:t>
          </a:r>
          <a:r>
            <a:rPr lang="en-US" dirty="0"/>
            <a:t> </a:t>
          </a:r>
          <a:r>
            <a:rPr lang="en-US" dirty="0" err="1"/>
            <a:t>terkait</a:t>
          </a:r>
          <a:endParaRPr lang="en-US" dirty="0"/>
        </a:p>
      </dgm:t>
    </dgm:pt>
    <dgm:pt modelId="{0230AE36-DA71-4980-AE8F-9B9E98EFC642}" cxnId="{C3642C06-B29F-4D97-9C31-DC25588FA45B}" type="parTrans">
      <dgm:prSet/>
      <dgm:spPr/>
      <dgm:t>
        <a:bodyPr/>
        <a:lstStyle/>
        <a:p>
          <a:endParaRPr lang="en-US"/>
        </a:p>
      </dgm:t>
    </dgm:pt>
    <dgm:pt modelId="{985F9097-0C74-4282-93D8-EF843E7AD090}" cxnId="{C3642C06-B29F-4D97-9C31-DC25588FA45B}" type="sibTrans">
      <dgm:prSet/>
      <dgm:spPr/>
      <dgm:t>
        <a:bodyPr/>
        <a:lstStyle/>
        <a:p>
          <a:endParaRPr lang="en-US"/>
        </a:p>
      </dgm:t>
    </dgm:pt>
    <dgm:pt modelId="{299A6E96-A6F1-4043-B54D-C2D306B7CC07}" type="pres">
      <dgm:prSet presAssocID="{B7166A32-3786-476E-A7F4-F10BDFEEE2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FE2C1D-3FFD-4C46-9025-ED83BB8CC59E}" type="pres">
      <dgm:prSet presAssocID="{827AE4DA-2337-4572-A720-A9FF73079E3C}" presName="hierRoot1" presStyleCnt="0"/>
      <dgm:spPr/>
    </dgm:pt>
    <dgm:pt modelId="{FC5A0106-86C9-4D43-ACCA-BFAD924A3341}" type="pres">
      <dgm:prSet presAssocID="{827AE4DA-2337-4572-A720-A9FF73079E3C}" presName="composite" presStyleCnt="0"/>
      <dgm:spPr/>
    </dgm:pt>
    <dgm:pt modelId="{8A2293BA-6C21-5C4D-BF62-F2208E9D28C6}" type="pres">
      <dgm:prSet presAssocID="{827AE4DA-2337-4572-A720-A9FF73079E3C}" presName="background" presStyleLbl="node0" presStyleIdx="0" presStyleCnt="2"/>
      <dgm:spPr>
        <a:solidFill>
          <a:srgbClr val="FFC000"/>
        </a:solidFill>
      </dgm:spPr>
    </dgm:pt>
    <dgm:pt modelId="{0F746C90-D7EB-734D-813F-A2F0B430C380}" type="pres">
      <dgm:prSet presAssocID="{827AE4DA-2337-4572-A720-A9FF73079E3C}" presName="text" presStyleLbl="fgAcc0" presStyleIdx="0" presStyleCnt="2">
        <dgm:presLayoutVars>
          <dgm:chPref val="3"/>
        </dgm:presLayoutVars>
      </dgm:prSet>
      <dgm:spPr/>
    </dgm:pt>
    <dgm:pt modelId="{660FC7E4-4978-E44B-ABF5-9697D6BE3CEC}" type="pres">
      <dgm:prSet presAssocID="{827AE4DA-2337-4572-A720-A9FF73079E3C}" presName="hierChild2" presStyleCnt="0"/>
      <dgm:spPr/>
    </dgm:pt>
    <dgm:pt modelId="{2B493EF8-BABD-E54F-833E-8370D9C5126C}" type="pres">
      <dgm:prSet presAssocID="{0140E5EA-4839-4DA3-B46B-817DA14F787F}" presName="hierRoot1" presStyleCnt="0"/>
      <dgm:spPr/>
    </dgm:pt>
    <dgm:pt modelId="{F80EFFB3-EC0F-2D4F-9F52-E3A2AE8A3B34}" type="pres">
      <dgm:prSet presAssocID="{0140E5EA-4839-4DA3-B46B-817DA14F787F}" presName="composite" presStyleCnt="0"/>
      <dgm:spPr/>
    </dgm:pt>
    <dgm:pt modelId="{AC1F4CF6-FF69-6F47-9D25-4AD9C47604F4}" type="pres">
      <dgm:prSet presAssocID="{0140E5EA-4839-4DA3-B46B-817DA14F787F}" presName="background" presStyleLbl="node0" presStyleIdx="1" presStyleCnt="2"/>
      <dgm:spPr>
        <a:solidFill>
          <a:srgbClr val="FFC000"/>
        </a:solidFill>
      </dgm:spPr>
    </dgm:pt>
    <dgm:pt modelId="{775FFF41-CC11-AE42-B56A-7E4B1D28BCD5}" type="pres">
      <dgm:prSet presAssocID="{0140E5EA-4839-4DA3-B46B-817DA14F787F}" presName="text" presStyleLbl="fgAcc0" presStyleIdx="1" presStyleCnt="2">
        <dgm:presLayoutVars>
          <dgm:chPref val="3"/>
        </dgm:presLayoutVars>
      </dgm:prSet>
      <dgm:spPr/>
    </dgm:pt>
    <dgm:pt modelId="{296CF63D-7620-DD49-ADEB-AEF015D5C6B4}" type="pres">
      <dgm:prSet presAssocID="{0140E5EA-4839-4DA3-B46B-817DA14F787F}" presName="hierChild2" presStyleCnt="0"/>
      <dgm:spPr/>
    </dgm:pt>
  </dgm:ptLst>
  <dgm:cxnLst>
    <dgm:cxn modelId="{C3642C06-B29F-4D97-9C31-DC25588FA45B}" srcId="{B7166A32-3786-476E-A7F4-F10BDFEEE214}" destId="{0140E5EA-4839-4DA3-B46B-817DA14F787F}" srcOrd="1" destOrd="0" parTransId="{0230AE36-DA71-4980-AE8F-9B9E98EFC642}" sibTransId="{985F9097-0C74-4282-93D8-EF843E7AD090}"/>
    <dgm:cxn modelId="{0BDA863D-4FFD-4F49-A870-6C0B3FE11BF4}" type="presOf" srcId="{B7166A32-3786-476E-A7F4-F10BDFEEE214}" destId="{299A6E96-A6F1-4043-B54D-C2D306B7CC07}" srcOrd="0" destOrd="0" presId="urn:microsoft.com/office/officeart/2005/8/layout/hierarchy1"/>
    <dgm:cxn modelId="{829A7B64-1DFA-B345-A80F-53C9A6BFE50D}" type="presOf" srcId="{0140E5EA-4839-4DA3-B46B-817DA14F787F}" destId="{775FFF41-CC11-AE42-B56A-7E4B1D28BCD5}" srcOrd="0" destOrd="0" presId="urn:microsoft.com/office/officeart/2005/8/layout/hierarchy1"/>
    <dgm:cxn modelId="{FF4D8680-5466-48EE-B060-961C5FBF5FF7}" srcId="{B7166A32-3786-476E-A7F4-F10BDFEEE214}" destId="{827AE4DA-2337-4572-A720-A9FF73079E3C}" srcOrd="0" destOrd="0" parTransId="{A974A128-F8E1-4D05-9549-1DCBCD199C9F}" sibTransId="{EBD25DD6-EF09-4783-9960-91EBF83D8650}"/>
    <dgm:cxn modelId="{35BEE2DA-BB43-E742-9B84-B30659162838}" type="presOf" srcId="{827AE4DA-2337-4572-A720-A9FF73079E3C}" destId="{0F746C90-D7EB-734D-813F-A2F0B430C380}" srcOrd="0" destOrd="0" presId="urn:microsoft.com/office/officeart/2005/8/layout/hierarchy1"/>
    <dgm:cxn modelId="{B6552F9B-66CE-9C44-9116-6A36AEFAAC2E}" type="presParOf" srcId="{299A6E96-A6F1-4043-B54D-C2D306B7CC07}" destId="{E1FE2C1D-3FFD-4C46-9025-ED83BB8CC59E}" srcOrd="0" destOrd="0" presId="urn:microsoft.com/office/officeart/2005/8/layout/hierarchy1"/>
    <dgm:cxn modelId="{730EC551-A9DA-4645-AAF3-1B5447540F94}" type="presParOf" srcId="{E1FE2C1D-3FFD-4C46-9025-ED83BB8CC59E}" destId="{FC5A0106-86C9-4D43-ACCA-BFAD924A3341}" srcOrd="0" destOrd="0" presId="urn:microsoft.com/office/officeart/2005/8/layout/hierarchy1"/>
    <dgm:cxn modelId="{B971F5C0-F04A-4840-945A-E29D63B373CF}" type="presParOf" srcId="{FC5A0106-86C9-4D43-ACCA-BFAD924A3341}" destId="{8A2293BA-6C21-5C4D-BF62-F2208E9D28C6}" srcOrd="0" destOrd="0" presId="urn:microsoft.com/office/officeart/2005/8/layout/hierarchy1"/>
    <dgm:cxn modelId="{BCF07423-B941-D74E-B289-2B57BF0E79AD}" type="presParOf" srcId="{FC5A0106-86C9-4D43-ACCA-BFAD924A3341}" destId="{0F746C90-D7EB-734D-813F-A2F0B430C380}" srcOrd="1" destOrd="0" presId="urn:microsoft.com/office/officeart/2005/8/layout/hierarchy1"/>
    <dgm:cxn modelId="{F1BF52F0-3B59-1546-9CD8-CE2B5A80D4D9}" type="presParOf" srcId="{E1FE2C1D-3FFD-4C46-9025-ED83BB8CC59E}" destId="{660FC7E4-4978-E44B-ABF5-9697D6BE3CEC}" srcOrd="1" destOrd="0" presId="urn:microsoft.com/office/officeart/2005/8/layout/hierarchy1"/>
    <dgm:cxn modelId="{46ABD31D-3951-E84C-AC98-859AC4F7D3F4}" type="presParOf" srcId="{299A6E96-A6F1-4043-B54D-C2D306B7CC07}" destId="{2B493EF8-BABD-E54F-833E-8370D9C5126C}" srcOrd="1" destOrd="0" presId="urn:microsoft.com/office/officeart/2005/8/layout/hierarchy1"/>
    <dgm:cxn modelId="{9D24F787-0C59-194B-9C72-ABA206158B8F}" type="presParOf" srcId="{2B493EF8-BABD-E54F-833E-8370D9C5126C}" destId="{F80EFFB3-EC0F-2D4F-9F52-E3A2AE8A3B34}" srcOrd="0" destOrd="0" presId="urn:microsoft.com/office/officeart/2005/8/layout/hierarchy1"/>
    <dgm:cxn modelId="{056F40AC-A010-1B43-9E61-086FAC5CFF92}" type="presParOf" srcId="{F80EFFB3-EC0F-2D4F-9F52-E3A2AE8A3B34}" destId="{AC1F4CF6-FF69-6F47-9D25-4AD9C47604F4}" srcOrd="0" destOrd="0" presId="urn:microsoft.com/office/officeart/2005/8/layout/hierarchy1"/>
    <dgm:cxn modelId="{5A5FFEE9-E8DC-A94B-AD90-6A8D043BD1DC}" type="presParOf" srcId="{F80EFFB3-EC0F-2D4F-9F52-E3A2AE8A3B34}" destId="{775FFF41-CC11-AE42-B56A-7E4B1D28BCD5}" srcOrd="1" destOrd="0" presId="urn:microsoft.com/office/officeart/2005/8/layout/hierarchy1"/>
    <dgm:cxn modelId="{85DC8B65-6441-274E-A2C4-EA42BA60277A}" type="presParOf" srcId="{2B493EF8-BABD-E54F-833E-8370D9C5126C}" destId="{296CF63D-7620-DD49-ADEB-AEF015D5C6B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7166A32-3786-476E-A7F4-F10BDFEEE2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7AE4DA-2337-4572-A720-A9FF73079E3C}">
      <dgm:prSet/>
      <dgm:spPr/>
      <dgm:t>
        <a:bodyPr/>
        <a:lstStyle/>
        <a:p>
          <a:pPr algn="l"/>
          <a:r>
            <a:rPr lang="en-ID" dirty="0"/>
            <a:t>a. Jika </a:t>
          </a:r>
          <a:r>
            <a:rPr lang="en-ID" dirty="0" err="1"/>
            <a:t>desain</a:t>
          </a:r>
          <a:r>
            <a:rPr lang="en-ID" dirty="0"/>
            <a:t> </a:t>
          </a:r>
          <a:r>
            <a:rPr lang="en-ID" dirty="0" err="1"/>
            <a:t>karya</a:t>
          </a:r>
          <a:r>
            <a:rPr lang="en-ID" dirty="0"/>
            <a:t> </a:t>
          </a:r>
          <a:r>
            <a:rPr lang="en-ID" dirty="0" err="1"/>
            <a:t>adalah</a:t>
          </a:r>
          <a:r>
            <a:rPr lang="en-ID" dirty="0"/>
            <a:t> </a:t>
          </a:r>
          <a:r>
            <a:rPr lang="en-ID" dirty="0" err="1"/>
            <a:t>desain</a:t>
          </a:r>
          <a:r>
            <a:rPr lang="en-ID" dirty="0"/>
            <a:t> </a:t>
          </a:r>
          <a:r>
            <a:rPr lang="en-ID" dirty="0" err="1"/>
            <a:t>karya</a:t>
          </a:r>
          <a:r>
            <a:rPr lang="en-ID" dirty="0"/>
            <a:t> </a:t>
          </a:r>
          <a:r>
            <a:rPr lang="en-ID" dirty="0" err="1"/>
            <a:t>inkremental</a:t>
          </a:r>
          <a:r>
            <a:rPr lang="en-ID" dirty="0"/>
            <a:t> </a:t>
          </a:r>
          <a:r>
            <a:rPr lang="en-ID" dirty="0" err="1"/>
            <a:t>atau</a:t>
          </a:r>
          <a:r>
            <a:rPr lang="en-ID" dirty="0"/>
            <a:t> </a:t>
          </a:r>
          <a:r>
            <a:rPr lang="en-ID" dirty="0" err="1"/>
            <a:t>karya</a:t>
          </a:r>
          <a:r>
            <a:rPr lang="en-ID" dirty="0"/>
            <a:t> yang </a:t>
          </a:r>
          <a:r>
            <a:rPr lang="en-ID" dirty="0" err="1"/>
            <a:t>sedang</a:t>
          </a:r>
          <a:r>
            <a:rPr lang="en-ID" dirty="0"/>
            <a:t> </a:t>
          </a:r>
          <a:r>
            <a:rPr lang="en-ID" dirty="0" err="1"/>
            <a:t>dikembangkan</a:t>
          </a:r>
          <a:r>
            <a:rPr lang="en-ID" dirty="0"/>
            <a:t>, </a:t>
          </a:r>
          <a:r>
            <a:rPr lang="en-ID" dirty="0" err="1"/>
            <a:t>peserta</a:t>
          </a:r>
          <a:r>
            <a:rPr lang="en-ID" dirty="0"/>
            <a:t> </a:t>
          </a:r>
          <a:r>
            <a:rPr lang="en-ID" dirty="0" err="1"/>
            <a:t>harus</a:t>
          </a:r>
          <a:r>
            <a:rPr lang="en-ID" dirty="0"/>
            <a:t> </a:t>
          </a:r>
          <a:r>
            <a:rPr lang="en-ID" dirty="0" err="1"/>
            <a:t>menjelaskan</a:t>
          </a:r>
          <a:r>
            <a:rPr lang="en-ID" dirty="0"/>
            <a:t> di acara </a:t>
          </a:r>
          <a:r>
            <a:rPr lang="en-ID" dirty="0" err="1"/>
            <a:t>apa</a:t>
          </a:r>
          <a:r>
            <a:rPr lang="en-ID" dirty="0"/>
            <a:t> </a:t>
          </a:r>
          <a:r>
            <a:rPr lang="en-ID" dirty="0" err="1"/>
            <a:t>karya</a:t>
          </a:r>
          <a:r>
            <a:rPr lang="en-ID" dirty="0"/>
            <a:t> </a:t>
          </a:r>
          <a:r>
            <a:rPr lang="en-ID" dirty="0" err="1"/>
            <a:t>tersebut</a:t>
          </a:r>
          <a:r>
            <a:rPr lang="en-ID" dirty="0"/>
            <a:t> </a:t>
          </a:r>
          <a:r>
            <a:rPr lang="en-ID" dirty="0" err="1"/>
            <a:t>diikutsertakan</a:t>
          </a:r>
          <a:r>
            <a:rPr lang="en-ID" dirty="0"/>
            <a:t> dan </a:t>
          </a:r>
          <a:r>
            <a:rPr lang="en-ID" dirty="0" err="1"/>
            <a:t>pembaruan</a:t>
          </a:r>
          <a:r>
            <a:rPr lang="en-ID" dirty="0"/>
            <a:t> </a:t>
          </a:r>
          <a:r>
            <a:rPr lang="en-ID" dirty="0" err="1"/>
            <a:t>desain</a:t>
          </a:r>
          <a:r>
            <a:rPr lang="en-ID" dirty="0"/>
            <a:t> </a:t>
          </a:r>
          <a:r>
            <a:rPr lang="en-ID" dirty="0" err="1"/>
            <a:t>karya</a:t>
          </a:r>
          <a:r>
            <a:rPr lang="en-ID" dirty="0"/>
            <a:t> </a:t>
          </a:r>
          <a:r>
            <a:rPr lang="en-ID" dirty="0" err="1"/>
            <a:t>ini</a:t>
          </a:r>
          <a:r>
            <a:rPr lang="en-ID" dirty="0"/>
            <a:t> </a:t>
          </a:r>
          <a:r>
            <a:rPr lang="en-ID" dirty="0" err="1"/>
            <a:t>dengan</a:t>
          </a:r>
          <a:r>
            <a:rPr lang="en-ID" dirty="0"/>
            <a:t> </a:t>
          </a:r>
          <a:r>
            <a:rPr lang="en-ID" dirty="0" err="1"/>
            <a:t>sebelumnya</a:t>
          </a:r>
          <a:r>
            <a:rPr lang="en-ID" dirty="0"/>
            <a:t>. </a:t>
          </a:r>
        </a:p>
        <a:p>
          <a:pPr algn="l"/>
          <a:r>
            <a:rPr lang="en-ID" dirty="0"/>
            <a:t>b. </a:t>
          </a:r>
          <a:r>
            <a:rPr lang="en-ID" dirty="0" err="1"/>
            <a:t>Karya</a:t>
          </a:r>
          <a:r>
            <a:rPr lang="en-ID" dirty="0"/>
            <a:t> </a:t>
          </a:r>
          <a:r>
            <a:rPr lang="en-ID" dirty="0" err="1"/>
            <a:t>dapat</a:t>
          </a:r>
          <a:r>
            <a:rPr lang="en-ID" dirty="0"/>
            <a:t> </a:t>
          </a:r>
          <a:r>
            <a:rPr lang="en-ID" dirty="0" err="1"/>
            <a:t>dikembangkan</a:t>
          </a:r>
          <a:r>
            <a:rPr lang="en-ID" dirty="0"/>
            <a:t> </a:t>
          </a:r>
          <a:r>
            <a:rPr lang="en-ID" dirty="0" err="1"/>
            <a:t>dari</a:t>
          </a:r>
          <a:r>
            <a:rPr lang="en-ID" dirty="0"/>
            <a:t> </a:t>
          </a:r>
          <a:r>
            <a:rPr lang="en-ID" dirty="0" err="1"/>
            <a:t>tugas</a:t>
          </a:r>
          <a:r>
            <a:rPr lang="en-ID" dirty="0"/>
            <a:t> </a:t>
          </a:r>
          <a:r>
            <a:rPr lang="en-ID" dirty="0" err="1"/>
            <a:t>kuliah</a:t>
          </a:r>
          <a:r>
            <a:rPr lang="en-ID" dirty="0"/>
            <a:t> yang </a:t>
          </a:r>
          <a:r>
            <a:rPr lang="en-ID" dirty="0" err="1"/>
            <a:t>terkait</a:t>
          </a:r>
          <a:r>
            <a:rPr lang="en-ID" dirty="0"/>
            <a:t> </a:t>
          </a:r>
          <a:r>
            <a:rPr lang="en-ID" dirty="0" err="1"/>
            <a:t>dengan</a:t>
          </a:r>
          <a:r>
            <a:rPr lang="en-ID" dirty="0"/>
            <a:t> </a:t>
          </a:r>
          <a:r>
            <a:rPr lang="en-ID" dirty="0" err="1"/>
            <a:t>kegiatan</a:t>
          </a:r>
          <a:r>
            <a:rPr lang="en-ID" dirty="0"/>
            <a:t> </a:t>
          </a:r>
          <a:r>
            <a:rPr lang="en-ID" dirty="0" err="1"/>
            <a:t>akademik</a:t>
          </a:r>
          <a:r>
            <a:rPr lang="en-ID" dirty="0"/>
            <a:t> </a:t>
          </a:r>
          <a:r>
            <a:rPr lang="en-ID" dirty="0" err="1"/>
            <a:t>kurikuler</a:t>
          </a:r>
          <a:r>
            <a:rPr lang="en-ID" dirty="0"/>
            <a:t> pada program </a:t>
          </a:r>
          <a:r>
            <a:rPr lang="en-ID" dirty="0" err="1"/>
            <a:t>studi</a:t>
          </a:r>
          <a:r>
            <a:rPr lang="en-ID" dirty="0"/>
            <a:t> yang </a:t>
          </a:r>
          <a:r>
            <a:rPr lang="en-ID" dirty="0" err="1"/>
            <a:t>diikuti</a:t>
          </a:r>
          <a:r>
            <a:rPr lang="en-ID" dirty="0"/>
            <a:t> </a:t>
          </a:r>
          <a:r>
            <a:rPr lang="en-ID" dirty="0" err="1"/>
            <a:t>anggota</a:t>
          </a:r>
          <a:r>
            <a:rPr lang="en-ID" dirty="0"/>
            <a:t> </a:t>
          </a:r>
          <a:r>
            <a:rPr lang="en-ID" dirty="0" err="1"/>
            <a:t>tim</a:t>
          </a:r>
          <a:r>
            <a:rPr lang="en-ID" dirty="0"/>
            <a:t> </a:t>
          </a:r>
          <a:r>
            <a:rPr lang="en-ID" dirty="0" err="1"/>
            <a:t>kontestan</a:t>
          </a:r>
          <a:r>
            <a:rPr lang="en-ID" dirty="0"/>
            <a:t> </a:t>
          </a:r>
        </a:p>
        <a:p>
          <a:pPr algn="l"/>
          <a:r>
            <a:rPr lang="en-ID" dirty="0"/>
            <a:t>c. </a:t>
          </a:r>
          <a:r>
            <a:rPr lang="en-ID" dirty="0" err="1"/>
            <a:t>Hak</a:t>
          </a:r>
          <a:r>
            <a:rPr lang="en-ID" dirty="0"/>
            <a:t> </a:t>
          </a:r>
          <a:r>
            <a:rPr lang="en-ID" dirty="0" err="1"/>
            <a:t>cipta</a:t>
          </a:r>
          <a:r>
            <a:rPr lang="en-ID" dirty="0"/>
            <a:t> dan </a:t>
          </a:r>
          <a:r>
            <a:rPr lang="en-ID" dirty="0" err="1"/>
            <a:t>perizinan</a:t>
          </a:r>
          <a:r>
            <a:rPr lang="en-ID" dirty="0"/>
            <a:t>: Jika </a:t>
          </a:r>
          <a:r>
            <a:rPr lang="en-ID" dirty="0" err="1"/>
            <a:t>tim</a:t>
          </a:r>
          <a:r>
            <a:rPr lang="en-ID" dirty="0"/>
            <a:t> </a:t>
          </a:r>
          <a:r>
            <a:rPr lang="en-ID" dirty="0" err="1"/>
            <a:t>menggunakan</a:t>
          </a:r>
          <a:r>
            <a:rPr lang="en-ID" dirty="0"/>
            <a:t> </a:t>
          </a:r>
          <a:r>
            <a:rPr lang="en-ID" dirty="0" err="1"/>
            <a:t>materi</a:t>
          </a:r>
          <a:r>
            <a:rPr lang="en-ID" dirty="0"/>
            <a:t> </a:t>
          </a:r>
          <a:r>
            <a:rPr lang="en-ID" dirty="0" err="1"/>
            <a:t>berhak</a:t>
          </a:r>
          <a:r>
            <a:rPr lang="en-ID" dirty="0"/>
            <a:t> </a:t>
          </a:r>
          <a:r>
            <a:rPr lang="en-ID" dirty="0" err="1"/>
            <a:t>cipta</a:t>
          </a:r>
          <a:r>
            <a:rPr lang="en-ID" dirty="0"/>
            <a:t> dan/</a:t>
          </a:r>
          <a:r>
            <a:rPr lang="en-ID" dirty="0" err="1"/>
            <a:t>atau</a:t>
          </a:r>
          <a:r>
            <a:rPr lang="en-ID" dirty="0"/>
            <a:t> </a:t>
          </a:r>
          <a:r>
            <a:rPr lang="en-ID" dirty="0" err="1"/>
            <a:t>gambar</a:t>
          </a:r>
          <a:r>
            <a:rPr lang="en-ID" dirty="0"/>
            <a:t> </a:t>
          </a:r>
          <a:r>
            <a:rPr lang="en-ID" dirty="0" err="1"/>
            <a:t>dari</a:t>
          </a:r>
          <a:r>
            <a:rPr lang="en-ID" dirty="0"/>
            <a:t> </a:t>
          </a:r>
          <a:r>
            <a:rPr lang="en-ID" dirty="0" err="1"/>
            <a:t>pihak</a:t>
          </a:r>
          <a:r>
            <a:rPr lang="en-ID" dirty="0"/>
            <a:t> </a:t>
          </a:r>
          <a:r>
            <a:rPr lang="en-ID" dirty="0" err="1"/>
            <a:t>ketiga</a:t>
          </a:r>
          <a:r>
            <a:rPr lang="en-ID" dirty="0"/>
            <a:t> </a:t>
          </a:r>
          <a:r>
            <a:rPr lang="en-ID" dirty="0" err="1"/>
            <a:t>dalam</a:t>
          </a:r>
          <a:r>
            <a:rPr lang="en-ID" dirty="0"/>
            <a:t> </a:t>
          </a:r>
          <a:r>
            <a:rPr lang="en-ID" dirty="0" err="1"/>
            <a:t>dokumen</a:t>
          </a:r>
          <a:r>
            <a:rPr lang="en-ID" dirty="0"/>
            <a:t> dan </a:t>
          </a:r>
          <a:r>
            <a:rPr lang="en-ID" dirty="0" err="1"/>
            <a:t>presentasi</a:t>
          </a:r>
          <a:r>
            <a:rPr lang="en-ID" dirty="0"/>
            <a:t>, </a:t>
          </a:r>
          <a:r>
            <a:rPr lang="en-ID" dirty="0" err="1"/>
            <a:t>maka</a:t>
          </a:r>
          <a:r>
            <a:rPr lang="en-ID" dirty="0"/>
            <a:t> </a:t>
          </a:r>
          <a:r>
            <a:rPr lang="en-ID" dirty="0" err="1"/>
            <a:t>tim</a:t>
          </a:r>
          <a:r>
            <a:rPr lang="en-ID" dirty="0"/>
            <a:t> </a:t>
          </a:r>
          <a:r>
            <a:rPr lang="en-ID" dirty="0" err="1"/>
            <a:t>harus</a:t>
          </a:r>
          <a:r>
            <a:rPr lang="en-ID" dirty="0"/>
            <a:t> </a:t>
          </a:r>
          <a:r>
            <a:rPr lang="en-ID" dirty="0" err="1"/>
            <a:t>mendapatkan</a:t>
          </a:r>
          <a:r>
            <a:rPr lang="en-ID" dirty="0"/>
            <a:t> </a:t>
          </a:r>
          <a:r>
            <a:rPr lang="en-ID" dirty="0" err="1"/>
            <a:t>izin</a:t>
          </a:r>
          <a:r>
            <a:rPr lang="en-ID" dirty="0"/>
            <a:t> dan </a:t>
          </a:r>
          <a:r>
            <a:rPr lang="en-ID" dirty="0" err="1"/>
            <a:t>otorisasi</a:t>
          </a:r>
          <a:r>
            <a:rPr lang="en-ID" dirty="0"/>
            <a:t> </a:t>
          </a:r>
          <a:r>
            <a:rPr lang="en-ID" dirty="0" err="1"/>
            <a:t>terlebih</a:t>
          </a:r>
          <a:r>
            <a:rPr lang="en-ID" dirty="0"/>
            <a:t> </a:t>
          </a:r>
          <a:r>
            <a:rPr lang="en-ID" dirty="0" err="1"/>
            <a:t>dahulu</a:t>
          </a:r>
          <a:r>
            <a:rPr lang="en-ID" dirty="0"/>
            <a:t> </a:t>
          </a:r>
          <a:r>
            <a:rPr lang="en-ID" dirty="0" err="1"/>
            <a:t>dari</a:t>
          </a:r>
          <a:r>
            <a:rPr lang="en-ID" dirty="0"/>
            <a:t> </a:t>
          </a:r>
          <a:r>
            <a:rPr lang="en-ID" dirty="0" err="1"/>
            <a:t>pemilik</a:t>
          </a:r>
          <a:r>
            <a:rPr lang="en-ID" dirty="0"/>
            <a:t> </a:t>
          </a:r>
          <a:r>
            <a:rPr lang="en-ID" dirty="0" err="1"/>
            <a:t>untuk</a:t>
          </a:r>
          <a:r>
            <a:rPr lang="en-ID" dirty="0"/>
            <a:t> </a:t>
          </a:r>
          <a:r>
            <a:rPr lang="en-ID" dirty="0" err="1"/>
            <a:t>menggunakan</a:t>
          </a:r>
          <a:r>
            <a:rPr lang="en-ID" dirty="0"/>
            <a:t> </a:t>
          </a:r>
          <a:r>
            <a:rPr lang="en-ID" dirty="0" err="1"/>
            <a:t>materi</a:t>
          </a:r>
          <a:r>
            <a:rPr lang="en-ID" dirty="0"/>
            <a:t> </a:t>
          </a:r>
          <a:r>
            <a:rPr lang="en-ID" dirty="0" err="1"/>
            <a:t>tersebut</a:t>
          </a:r>
          <a:r>
            <a:rPr lang="en-ID" dirty="0"/>
            <a:t>. </a:t>
          </a:r>
        </a:p>
        <a:p>
          <a:pPr algn="ctr"/>
          <a:endParaRPr lang="en-ID" dirty="0"/>
        </a:p>
      </dgm:t>
    </dgm:pt>
    <dgm:pt modelId="{A974A128-F8E1-4D05-9549-1DCBCD199C9F}" cxnId="{FF4D8680-5466-48EE-B060-961C5FBF5FF7}" type="parTrans">
      <dgm:prSet/>
      <dgm:spPr/>
      <dgm:t>
        <a:bodyPr/>
        <a:lstStyle/>
        <a:p>
          <a:endParaRPr lang="en-US"/>
        </a:p>
      </dgm:t>
    </dgm:pt>
    <dgm:pt modelId="{EBD25DD6-EF09-4783-9960-91EBF83D8650}" cxnId="{FF4D8680-5466-48EE-B060-961C5FBF5FF7}" type="sibTrans">
      <dgm:prSet/>
      <dgm:spPr/>
      <dgm:t>
        <a:bodyPr/>
        <a:lstStyle/>
        <a:p>
          <a:endParaRPr lang="en-US"/>
        </a:p>
      </dgm:t>
    </dgm:pt>
    <dgm:pt modelId="{299A6E96-A6F1-4043-B54D-C2D306B7CC07}" type="pres">
      <dgm:prSet presAssocID="{B7166A32-3786-476E-A7F4-F10BDFEEE2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FE2C1D-3FFD-4C46-9025-ED83BB8CC59E}" type="pres">
      <dgm:prSet presAssocID="{827AE4DA-2337-4572-A720-A9FF73079E3C}" presName="hierRoot1" presStyleCnt="0"/>
      <dgm:spPr/>
    </dgm:pt>
    <dgm:pt modelId="{FC5A0106-86C9-4D43-ACCA-BFAD924A3341}" type="pres">
      <dgm:prSet presAssocID="{827AE4DA-2337-4572-A720-A9FF73079E3C}" presName="composite" presStyleCnt="0"/>
      <dgm:spPr/>
    </dgm:pt>
    <dgm:pt modelId="{8A2293BA-6C21-5C4D-BF62-F2208E9D28C6}" type="pres">
      <dgm:prSet presAssocID="{827AE4DA-2337-4572-A720-A9FF73079E3C}" presName="background" presStyleLbl="node0" presStyleIdx="0" presStyleCnt="1"/>
      <dgm:spPr>
        <a:solidFill>
          <a:srgbClr val="FFC000"/>
        </a:solidFill>
      </dgm:spPr>
    </dgm:pt>
    <dgm:pt modelId="{0F746C90-D7EB-734D-813F-A2F0B430C380}" type="pres">
      <dgm:prSet presAssocID="{827AE4DA-2337-4572-A720-A9FF73079E3C}" presName="text" presStyleLbl="fgAcc0" presStyleIdx="0" presStyleCnt="1" custScaleX="204131">
        <dgm:presLayoutVars>
          <dgm:chPref val="3"/>
        </dgm:presLayoutVars>
      </dgm:prSet>
      <dgm:spPr/>
    </dgm:pt>
    <dgm:pt modelId="{660FC7E4-4978-E44B-ABF5-9697D6BE3CEC}" type="pres">
      <dgm:prSet presAssocID="{827AE4DA-2337-4572-A720-A9FF73079E3C}" presName="hierChild2" presStyleCnt="0"/>
      <dgm:spPr/>
    </dgm:pt>
  </dgm:ptLst>
  <dgm:cxnLst>
    <dgm:cxn modelId="{0BDA863D-4FFD-4F49-A870-6C0B3FE11BF4}" type="presOf" srcId="{B7166A32-3786-476E-A7F4-F10BDFEEE214}" destId="{299A6E96-A6F1-4043-B54D-C2D306B7CC07}" srcOrd="0" destOrd="0" presId="urn:microsoft.com/office/officeart/2005/8/layout/hierarchy1"/>
    <dgm:cxn modelId="{FF4D8680-5466-48EE-B060-961C5FBF5FF7}" srcId="{B7166A32-3786-476E-A7F4-F10BDFEEE214}" destId="{827AE4DA-2337-4572-A720-A9FF73079E3C}" srcOrd="0" destOrd="0" parTransId="{A974A128-F8E1-4D05-9549-1DCBCD199C9F}" sibTransId="{EBD25DD6-EF09-4783-9960-91EBF83D8650}"/>
    <dgm:cxn modelId="{35BEE2DA-BB43-E742-9B84-B30659162838}" type="presOf" srcId="{827AE4DA-2337-4572-A720-A9FF73079E3C}" destId="{0F746C90-D7EB-734D-813F-A2F0B430C380}" srcOrd="0" destOrd="0" presId="urn:microsoft.com/office/officeart/2005/8/layout/hierarchy1"/>
    <dgm:cxn modelId="{B6552F9B-66CE-9C44-9116-6A36AEFAAC2E}" type="presParOf" srcId="{299A6E96-A6F1-4043-B54D-C2D306B7CC07}" destId="{E1FE2C1D-3FFD-4C46-9025-ED83BB8CC59E}" srcOrd="0" destOrd="0" presId="urn:microsoft.com/office/officeart/2005/8/layout/hierarchy1"/>
    <dgm:cxn modelId="{730EC551-A9DA-4645-AAF3-1B5447540F94}" type="presParOf" srcId="{E1FE2C1D-3FFD-4C46-9025-ED83BB8CC59E}" destId="{FC5A0106-86C9-4D43-ACCA-BFAD924A3341}" srcOrd="0" destOrd="0" presId="urn:microsoft.com/office/officeart/2005/8/layout/hierarchy1"/>
    <dgm:cxn modelId="{B971F5C0-F04A-4840-945A-E29D63B373CF}" type="presParOf" srcId="{FC5A0106-86C9-4D43-ACCA-BFAD924A3341}" destId="{8A2293BA-6C21-5C4D-BF62-F2208E9D28C6}" srcOrd="0" destOrd="0" presId="urn:microsoft.com/office/officeart/2005/8/layout/hierarchy1"/>
    <dgm:cxn modelId="{BCF07423-B941-D74E-B289-2B57BF0E79AD}" type="presParOf" srcId="{FC5A0106-86C9-4D43-ACCA-BFAD924A3341}" destId="{0F746C90-D7EB-734D-813F-A2F0B430C380}" srcOrd="1" destOrd="0" presId="urn:microsoft.com/office/officeart/2005/8/layout/hierarchy1"/>
    <dgm:cxn modelId="{F1BF52F0-3B59-1546-9CD8-CE2B5A80D4D9}" type="presParOf" srcId="{E1FE2C1D-3FFD-4C46-9025-ED83BB8CC59E}" destId="{660FC7E4-4978-E44B-ABF5-9697D6BE3C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166A32-3786-476E-A7F4-F10BDFEEE2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7AE4DA-2337-4572-A720-A9FF73079E3C}">
      <dgm:prSet/>
      <dgm:spPr/>
      <dgm:t>
        <a:bodyPr/>
        <a:lstStyle/>
        <a:p>
          <a:r>
            <a:rPr lang="en-US" dirty="0"/>
            <a:t>“</a:t>
          </a:r>
          <a:r>
            <a:rPr lang="en-US" dirty="0" err="1"/>
            <a:t>Perancangan</a:t>
          </a:r>
          <a:r>
            <a:rPr lang="en-US" dirty="0"/>
            <a:t> </a:t>
          </a:r>
          <a:r>
            <a:rPr lang="en-US" dirty="0" err="1"/>
            <a:t>Pengalaman</a:t>
          </a:r>
          <a:r>
            <a:rPr lang="en-US" dirty="0"/>
            <a:t> </a:t>
          </a:r>
          <a:r>
            <a:rPr lang="en-US" dirty="0" err="1"/>
            <a:t>Pengguna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Peningkatan</a:t>
          </a:r>
          <a:r>
            <a:rPr lang="en-US" dirty="0"/>
            <a:t> </a:t>
          </a:r>
          <a:r>
            <a:rPr lang="en-US" dirty="0" err="1"/>
            <a:t>Pelayanan</a:t>
          </a:r>
          <a:r>
            <a:rPr lang="en-US" dirty="0"/>
            <a:t> Publik </a:t>
          </a:r>
          <a:r>
            <a:rPr lang="en-US" dirty="0" err="1"/>
            <a:t>menuju</a:t>
          </a:r>
          <a:r>
            <a:rPr lang="en-US" dirty="0"/>
            <a:t> Masyarakat Indonesia yang Sejahtera”</a:t>
          </a:r>
        </a:p>
      </dgm:t>
    </dgm:pt>
    <dgm:pt modelId="{A974A128-F8E1-4D05-9549-1DCBCD199C9F}" cxnId="{FF4D8680-5466-48EE-B060-961C5FBF5FF7}" type="parTrans">
      <dgm:prSet/>
      <dgm:spPr/>
      <dgm:t>
        <a:bodyPr/>
        <a:lstStyle/>
        <a:p>
          <a:endParaRPr lang="en-US"/>
        </a:p>
      </dgm:t>
    </dgm:pt>
    <dgm:pt modelId="{EBD25DD6-EF09-4783-9960-91EBF83D8650}" cxnId="{FF4D8680-5466-48EE-B060-961C5FBF5FF7}" type="sibTrans">
      <dgm:prSet/>
      <dgm:spPr/>
      <dgm:t>
        <a:bodyPr/>
        <a:lstStyle/>
        <a:p>
          <a:endParaRPr lang="en-US"/>
        </a:p>
      </dgm:t>
    </dgm:pt>
    <dgm:pt modelId="{0140E5EA-4839-4DA3-B46B-817DA14F787F}">
      <dgm:prSet/>
      <dgm:spPr/>
      <dgm:t>
        <a:bodyPr/>
        <a:lstStyle/>
        <a:p>
          <a:r>
            <a:rPr lang="en-ID" dirty="0" err="1">
              <a:effectLst/>
              <a:latin typeface="Calibri" panose="020F0502020204030204" pitchFamily="34" charset="0"/>
            </a:rPr>
            <a:t>Peserta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diharapkan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berkontribusi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ke</a:t>
          </a:r>
          <a:r>
            <a:rPr lang="en-ID" dirty="0">
              <a:effectLst/>
              <a:latin typeface="Calibri" panose="020F0502020204030204" pitchFamily="34" charset="0"/>
            </a:rPr>
            <a:t> salah </a:t>
          </a:r>
          <a:r>
            <a:rPr lang="en-ID" dirty="0" err="1">
              <a:effectLst/>
              <a:latin typeface="Calibri" panose="020F0502020204030204" pitchFamily="34" charset="0"/>
            </a:rPr>
            <a:t>satu</a:t>
          </a:r>
          <a:r>
            <a:rPr lang="en-ID" dirty="0">
              <a:effectLst/>
              <a:latin typeface="Calibri" panose="020F0502020204030204" pitchFamily="34" charset="0"/>
            </a:rPr>
            <a:t> (</a:t>
          </a:r>
          <a:r>
            <a:rPr lang="en-ID" dirty="0" err="1">
              <a:effectLst/>
              <a:latin typeface="Calibri" panose="020F0502020204030204" pitchFamily="34" charset="0"/>
            </a:rPr>
            <a:t>atau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lebih</a:t>
          </a:r>
          <a:r>
            <a:rPr lang="en-ID" dirty="0">
              <a:effectLst/>
              <a:latin typeface="Calibri" panose="020F0502020204030204" pitchFamily="34" charset="0"/>
            </a:rPr>
            <a:t>) </a:t>
          </a:r>
          <a:r>
            <a:rPr lang="en-ID" dirty="0" err="1">
              <a:effectLst/>
              <a:latin typeface="Calibri" panose="020F0502020204030204" pitchFamily="34" charset="0"/>
            </a:rPr>
            <a:t>dari</a:t>
          </a:r>
          <a:r>
            <a:rPr lang="en-ID" dirty="0">
              <a:effectLst/>
              <a:latin typeface="Calibri" panose="020F0502020204030204" pitchFamily="34" charset="0"/>
            </a:rPr>
            <a:t> 17 </a:t>
          </a:r>
          <a:r>
            <a:rPr lang="en-ID" i="1" dirty="0">
              <a:solidFill>
                <a:srgbClr val="0F54CC"/>
              </a:solidFill>
              <a:effectLst/>
              <a:latin typeface="Calibri" panose="020F0502020204030204" pitchFamily="34" charset="0"/>
            </a:rPr>
            <a:t>Sustainable Development Goals </a:t>
          </a:r>
          <a:r>
            <a:rPr lang="en-ID" dirty="0">
              <a:effectLst/>
              <a:latin typeface="Calibri" panose="020F0502020204030204" pitchFamily="34" charset="0"/>
            </a:rPr>
            <a:t>(SDG)</a:t>
          </a:r>
        </a:p>
        <a:p>
          <a:r>
            <a:rPr lang="en-ID" dirty="0" err="1">
              <a:effectLst/>
              <a:latin typeface="Calibri" panose="020F0502020204030204" pitchFamily="34" charset="0"/>
            </a:rPr>
            <a:t>Peserta</a:t>
          </a:r>
          <a:r>
            <a:rPr lang="en-ID" dirty="0">
              <a:effectLst/>
              <a:latin typeface="Calibri" panose="020F0502020204030204" pitchFamily="34" charset="0"/>
            </a:rPr>
            <a:t> juga </a:t>
          </a:r>
          <a:r>
            <a:rPr lang="en-ID" dirty="0" err="1">
              <a:effectLst/>
              <a:latin typeface="Calibri" panose="020F0502020204030204" pitchFamily="34" charset="0"/>
            </a:rPr>
            <a:t>disarankan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untuk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menjabarkan</a:t>
          </a:r>
          <a:r>
            <a:rPr lang="en-ID" dirty="0">
              <a:effectLst/>
              <a:latin typeface="Calibri" panose="020F0502020204030204" pitchFamily="34" charset="0"/>
            </a:rPr>
            <a:t> target dan </a:t>
          </a:r>
          <a:r>
            <a:rPr lang="en-ID" dirty="0" err="1">
              <a:effectLst/>
              <a:latin typeface="Calibri" panose="020F0502020204030204" pitchFamily="34" charset="0"/>
            </a:rPr>
            <a:t>indikator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dari</a:t>
          </a:r>
          <a:r>
            <a:rPr lang="en-ID" dirty="0">
              <a:effectLst/>
              <a:latin typeface="Calibri" panose="020F0502020204030204" pitchFamily="34" charset="0"/>
            </a:rPr>
            <a:t> SDG yang </a:t>
          </a:r>
          <a:r>
            <a:rPr lang="en-ID" dirty="0" err="1">
              <a:effectLst/>
              <a:latin typeface="Calibri" panose="020F0502020204030204" pitchFamily="34" charset="0"/>
            </a:rPr>
            <a:t>dipilih</a:t>
          </a:r>
          <a:endParaRPr lang="en-US" dirty="0"/>
        </a:p>
      </dgm:t>
    </dgm:pt>
    <dgm:pt modelId="{0230AE36-DA71-4980-AE8F-9B9E98EFC642}" cxnId="{C3642C06-B29F-4D97-9C31-DC25588FA45B}" type="parTrans">
      <dgm:prSet/>
      <dgm:spPr/>
      <dgm:t>
        <a:bodyPr/>
        <a:lstStyle/>
        <a:p>
          <a:endParaRPr lang="en-US"/>
        </a:p>
      </dgm:t>
    </dgm:pt>
    <dgm:pt modelId="{985F9097-0C74-4282-93D8-EF843E7AD090}" cxnId="{C3642C06-B29F-4D97-9C31-DC25588FA45B}" type="sibTrans">
      <dgm:prSet/>
      <dgm:spPr/>
      <dgm:t>
        <a:bodyPr/>
        <a:lstStyle/>
        <a:p>
          <a:endParaRPr lang="en-US"/>
        </a:p>
      </dgm:t>
    </dgm:pt>
    <dgm:pt modelId="{299A6E96-A6F1-4043-B54D-C2D306B7CC07}" type="pres">
      <dgm:prSet presAssocID="{B7166A32-3786-476E-A7F4-F10BDFEEE2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FE2C1D-3FFD-4C46-9025-ED83BB8CC59E}" type="pres">
      <dgm:prSet presAssocID="{827AE4DA-2337-4572-A720-A9FF73079E3C}" presName="hierRoot1" presStyleCnt="0"/>
      <dgm:spPr/>
    </dgm:pt>
    <dgm:pt modelId="{FC5A0106-86C9-4D43-ACCA-BFAD924A3341}" type="pres">
      <dgm:prSet presAssocID="{827AE4DA-2337-4572-A720-A9FF73079E3C}" presName="composite" presStyleCnt="0"/>
      <dgm:spPr/>
    </dgm:pt>
    <dgm:pt modelId="{8A2293BA-6C21-5C4D-BF62-F2208E9D28C6}" type="pres">
      <dgm:prSet presAssocID="{827AE4DA-2337-4572-A720-A9FF73079E3C}" presName="background" presStyleLbl="node0" presStyleIdx="0" presStyleCnt="2"/>
      <dgm:spPr>
        <a:solidFill>
          <a:srgbClr val="FFC000"/>
        </a:solidFill>
      </dgm:spPr>
    </dgm:pt>
    <dgm:pt modelId="{0F746C90-D7EB-734D-813F-A2F0B430C380}" type="pres">
      <dgm:prSet presAssocID="{827AE4DA-2337-4572-A720-A9FF73079E3C}" presName="text" presStyleLbl="fgAcc0" presStyleIdx="0" presStyleCnt="2">
        <dgm:presLayoutVars>
          <dgm:chPref val="3"/>
        </dgm:presLayoutVars>
      </dgm:prSet>
      <dgm:spPr/>
    </dgm:pt>
    <dgm:pt modelId="{660FC7E4-4978-E44B-ABF5-9697D6BE3CEC}" type="pres">
      <dgm:prSet presAssocID="{827AE4DA-2337-4572-A720-A9FF73079E3C}" presName="hierChild2" presStyleCnt="0"/>
      <dgm:spPr/>
    </dgm:pt>
    <dgm:pt modelId="{2B493EF8-BABD-E54F-833E-8370D9C5126C}" type="pres">
      <dgm:prSet presAssocID="{0140E5EA-4839-4DA3-B46B-817DA14F787F}" presName="hierRoot1" presStyleCnt="0"/>
      <dgm:spPr/>
    </dgm:pt>
    <dgm:pt modelId="{F80EFFB3-EC0F-2D4F-9F52-E3A2AE8A3B34}" type="pres">
      <dgm:prSet presAssocID="{0140E5EA-4839-4DA3-B46B-817DA14F787F}" presName="composite" presStyleCnt="0"/>
      <dgm:spPr/>
    </dgm:pt>
    <dgm:pt modelId="{AC1F4CF6-FF69-6F47-9D25-4AD9C47604F4}" type="pres">
      <dgm:prSet presAssocID="{0140E5EA-4839-4DA3-B46B-817DA14F787F}" presName="background" presStyleLbl="node0" presStyleIdx="1" presStyleCnt="2"/>
      <dgm:spPr>
        <a:solidFill>
          <a:srgbClr val="FFC000"/>
        </a:solidFill>
      </dgm:spPr>
    </dgm:pt>
    <dgm:pt modelId="{775FFF41-CC11-AE42-B56A-7E4B1D28BCD5}" type="pres">
      <dgm:prSet presAssocID="{0140E5EA-4839-4DA3-B46B-817DA14F787F}" presName="text" presStyleLbl="fgAcc0" presStyleIdx="1" presStyleCnt="2">
        <dgm:presLayoutVars>
          <dgm:chPref val="3"/>
        </dgm:presLayoutVars>
      </dgm:prSet>
      <dgm:spPr/>
    </dgm:pt>
    <dgm:pt modelId="{296CF63D-7620-DD49-ADEB-AEF015D5C6B4}" type="pres">
      <dgm:prSet presAssocID="{0140E5EA-4839-4DA3-B46B-817DA14F787F}" presName="hierChild2" presStyleCnt="0"/>
      <dgm:spPr/>
    </dgm:pt>
  </dgm:ptLst>
  <dgm:cxnLst>
    <dgm:cxn modelId="{C3642C06-B29F-4D97-9C31-DC25588FA45B}" srcId="{B7166A32-3786-476E-A7F4-F10BDFEEE214}" destId="{0140E5EA-4839-4DA3-B46B-817DA14F787F}" srcOrd="1" destOrd="0" parTransId="{0230AE36-DA71-4980-AE8F-9B9E98EFC642}" sibTransId="{985F9097-0C74-4282-93D8-EF843E7AD090}"/>
    <dgm:cxn modelId="{0BDA863D-4FFD-4F49-A870-6C0B3FE11BF4}" type="presOf" srcId="{B7166A32-3786-476E-A7F4-F10BDFEEE214}" destId="{299A6E96-A6F1-4043-B54D-C2D306B7CC07}" srcOrd="0" destOrd="0" presId="urn:microsoft.com/office/officeart/2005/8/layout/hierarchy1"/>
    <dgm:cxn modelId="{829A7B64-1DFA-B345-A80F-53C9A6BFE50D}" type="presOf" srcId="{0140E5EA-4839-4DA3-B46B-817DA14F787F}" destId="{775FFF41-CC11-AE42-B56A-7E4B1D28BCD5}" srcOrd="0" destOrd="0" presId="urn:microsoft.com/office/officeart/2005/8/layout/hierarchy1"/>
    <dgm:cxn modelId="{FF4D8680-5466-48EE-B060-961C5FBF5FF7}" srcId="{B7166A32-3786-476E-A7F4-F10BDFEEE214}" destId="{827AE4DA-2337-4572-A720-A9FF73079E3C}" srcOrd="0" destOrd="0" parTransId="{A974A128-F8E1-4D05-9549-1DCBCD199C9F}" sibTransId="{EBD25DD6-EF09-4783-9960-91EBF83D8650}"/>
    <dgm:cxn modelId="{35BEE2DA-BB43-E742-9B84-B30659162838}" type="presOf" srcId="{827AE4DA-2337-4572-A720-A9FF73079E3C}" destId="{0F746C90-D7EB-734D-813F-A2F0B430C380}" srcOrd="0" destOrd="0" presId="urn:microsoft.com/office/officeart/2005/8/layout/hierarchy1"/>
    <dgm:cxn modelId="{B6552F9B-66CE-9C44-9116-6A36AEFAAC2E}" type="presParOf" srcId="{299A6E96-A6F1-4043-B54D-C2D306B7CC07}" destId="{E1FE2C1D-3FFD-4C46-9025-ED83BB8CC59E}" srcOrd="0" destOrd="0" presId="urn:microsoft.com/office/officeart/2005/8/layout/hierarchy1"/>
    <dgm:cxn modelId="{730EC551-A9DA-4645-AAF3-1B5447540F94}" type="presParOf" srcId="{E1FE2C1D-3FFD-4C46-9025-ED83BB8CC59E}" destId="{FC5A0106-86C9-4D43-ACCA-BFAD924A3341}" srcOrd="0" destOrd="0" presId="urn:microsoft.com/office/officeart/2005/8/layout/hierarchy1"/>
    <dgm:cxn modelId="{B971F5C0-F04A-4840-945A-E29D63B373CF}" type="presParOf" srcId="{FC5A0106-86C9-4D43-ACCA-BFAD924A3341}" destId="{8A2293BA-6C21-5C4D-BF62-F2208E9D28C6}" srcOrd="0" destOrd="0" presId="urn:microsoft.com/office/officeart/2005/8/layout/hierarchy1"/>
    <dgm:cxn modelId="{BCF07423-B941-D74E-B289-2B57BF0E79AD}" type="presParOf" srcId="{FC5A0106-86C9-4D43-ACCA-BFAD924A3341}" destId="{0F746C90-D7EB-734D-813F-A2F0B430C380}" srcOrd="1" destOrd="0" presId="urn:microsoft.com/office/officeart/2005/8/layout/hierarchy1"/>
    <dgm:cxn modelId="{F1BF52F0-3B59-1546-9CD8-CE2B5A80D4D9}" type="presParOf" srcId="{E1FE2C1D-3FFD-4C46-9025-ED83BB8CC59E}" destId="{660FC7E4-4978-E44B-ABF5-9697D6BE3CEC}" srcOrd="1" destOrd="0" presId="urn:microsoft.com/office/officeart/2005/8/layout/hierarchy1"/>
    <dgm:cxn modelId="{46ABD31D-3951-E84C-AC98-859AC4F7D3F4}" type="presParOf" srcId="{299A6E96-A6F1-4043-B54D-C2D306B7CC07}" destId="{2B493EF8-BABD-E54F-833E-8370D9C5126C}" srcOrd="1" destOrd="0" presId="urn:microsoft.com/office/officeart/2005/8/layout/hierarchy1"/>
    <dgm:cxn modelId="{9D24F787-0C59-194B-9C72-ABA206158B8F}" type="presParOf" srcId="{2B493EF8-BABD-E54F-833E-8370D9C5126C}" destId="{F80EFFB3-EC0F-2D4F-9F52-E3A2AE8A3B34}" srcOrd="0" destOrd="0" presId="urn:microsoft.com/office/officeart/2005/8/layout/hierarchy1"/>
    <dgm:cxn modelId="{056F40AC-A010-1B43-9E61-086FAC5CFF92}" type="presParOf" srcId="{F80EFFB3-EC0F-2D4F-9F52-E3A2AE8A3B34}" destId="{AC1F4CF6-FF69-6F47-9D25-4AD9C47604F4}" srcOrd="0" destOrd="0" presId="urn:microsoft.com/office/officeart/2005/8/layout/hierarchy1"/>
    <dgm:cxn modelId="{5A5FFEE9-E8DC-A94B-AD90-6A8D043BD1DC}" type="presParOf" srcId="{F80EFFB3-EC0F-2D4F-9F52-E3A2AE8A3B34}" destId="{775FFF41-CC11-AE42-B56A-7E4B1D28BCD5}" srcOrd="1" destOrd="0" presId="urn:microsoft.com/office/officeart/2005/8/layout/hierarchy1"/>
    <dgm:cxn modelId="{85DC8B65-6441-274E-A2C4-EA42BA60277A}" type="presParOf" srcId="{2B493EF8-BABD-E54F-833E-8370D9C5126C}" destId="{296CF63D-7620-DD49-ADEB-AEF015D5C6B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166A32-3786-476E-A7F4-F10BDFEEE2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7AE4DA-2337-4572-A720-A9FF73079E3C}">
      <dgm:prSet/>
      <dgm:spPr/>
      <dgm:t>
        <a:bodyPr/>
        <a:lstStyle/>
        <a:p>
          <a:r>
            <a:rPr lang="en-ID" dirty="0" err="1">
              <a:effectLst/>
              <a:latin typeface="Calibri" panose="020F0502020204030204" pitchFamily="34" charset="0"/>
            </a:rPr>
            <a:t>Peserta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dapat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mengadopsi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metode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atau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pendekatan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i="1" dirty="0">
              <a:effectLst/>
              <a:latin typeface="Calibri" panose="020F0502020204030204" pitchFamily="34" charset="0"/>
            </a:rPr>
            <a:t>design</a:t>
          </a:r>
          <a:r>
            <a:rPr lang="en-ID" dirty="0">
              <a:effectLst/>
              <a:latin typeface="Calibri" panose="020F0502020204030204" pitchFamily="34" charset="0"/>
            </a:rPr>
            <a:t>–</a:t>
          </a:r>
          <a:r>
            <a:rPr lang="en-ID" dirty="0" err="1">
              <a:effectLst/>
              <a:latin typeface="Calibri" panose="020F0502020204030204" pitchFamily="34" charset="0"/>
            </a:rPr>
            <a:t>baik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kualitatif</a:t>
          </a:r>
          <a:r>
            <a:rPr lang="en-ID" dirty="0">
              <a:effectLst/>
              <a:latin typeface="Calibri" panose="020F0502020204030204" pitchFamily="34" charset="0"/>
            </a:rPr>
            <a:t>, </a:t>
          </a:r>
          <a:r>
            <a:rPr lang="en-ID" dirty="0" err="1">
              <a:effectLst/>
              <a:latin typeface="Calibri" panose="020F0502020204030204" pitchFamily="34" charset="0"/>
            </a:rPr>
            <a:t>kuantitatif</a:t>
          </a:r>
          <a:r>
            <a:rPr lang="en-ID" dirty="0">
              <a:effectLst/>
              <a:latin typeface="Calibri" panose="020F0502020204030204" pitchFamily="34" charset="0"/>
            </a:rPr>
            <a:t>, </a:t>
          </a:r>
          <a:r>
            <a:rPr lang="en-ID" dirty="0" err="1">
              <a:effectLst/>
              <a:latin typeface="Calibri" panose="020F0502020204030204" pitchFamily="34" charset="0"/>
            </a:rPr>
            <a:t>atau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i="1" dirty="0">
              <a:effectLst/>
              <a:latin typeface="Calibri" panose="020F0502020204030204" pitchFamily="34" charset="0"/>
            </a:rPr>
            <a:t>mixed method</a:t>
          </a:r>
          <a:r>
            <a:rPr lang="en-ID" dirty="0">
              <a:effectLst/>
              <a:latin typeface="Calibri" panose="020F0502020204030204" pitchFamily="34" charset="0"/>
            </a:rPr>
            <a:t>s–</a:t>
          </a:r>
          <a:r>
            <a:rPr lang="en-ID" dirty="0" err="1">
              <a:effectLst/>
              <a:latin typeface="Calibri" panose="020F0502020204030204" pitchFamily="34" charset="0"/>
            </a:rPr>
            <a:t>untuk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melakukan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penelitian</a:t>
          </a:r>
          <a:r>
            <a:rPr lang="en-ID" dirty="0">
              <a:effectLst/>
              <a:latin typeface="Calibri" panose="020F0502020204030204" pitchFamily="34" charset="0"/>
            </a:rPr>
            <a:t>, </a:t>
          </a:r>
          <a:r>
            <a:rPr lang="en-ID" dirty="0" err="1">
              <a:effectLst/>
              <a:latin typeface="Calibri" panose="020F0502020204030204" pitchFamily="34" charset="0"/>
            </a:rPr>
            <a:t>perancangan</a:t>
          </a:r>
          <a:r>
            <a:rPr lang="en-ID" dirty="0">
              <a:effectLst/>
              <a:latin typeface="Calibri" panose="020F0502020204030204" pitchFamily="34" charset="0"/>
            </a:rPr>
            <a:t>, dan </a:t>
          </a:r>
          <a:r>
            <a:rPr lang="en-ID" dirty="0" err="1">
              <a:effectLst/>
              <a:latin typeface="Calibri" panose="020F0502020204030204" pitchFamily="34" charset="0"/>
            </a:rPr>
            <a:t>pengujian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i="1" dirty="0">
              <a:effectLst/>
              <a:latin typeface="Calibri" panose="020F0502020204030204" pitchFamily="34" charset="0"/>
            </a:rPr>
            <a:t>design </a:t>
          </a:r>
          <a:r>
            <a:rPr lang="en-ID" dirty="0">
              <a:effectLst/>
              <a:latin typeface="Calibri" panose="020F0502020204030204" pitchFamily="34" charset="0"/>
            </a:rPr>
            <a:t>(</a:t>
          </a:r>
          <a:r>
            <a:rPr lang="en-ID" b="1" dirty="0" err="1">
              <a:effectLst/>
              <a:latin typeface="Calibri" panose="020F0502020204030204" pitchFamily="34" charset="0"/>
            </a:rPr>
            <a:t>misalnya</a:t>
          </a:r>
          <a:r>
            <a:rPr lang="en-ID" b="1" dirty="0">
              <a:effectLst/>
              <a:latin typeface="Calibri" panose="020F0502020204030204" pitchFamily="34" charset="0"/>
            </a:rPr>
            <a:t> </a:t>
          </a:r>
          <a:r>
            <a:rPr lang="en-ID" i="1" dirty="0">
              <a:effectLst/>
              <a:latin typeface="Calibri" panose="020F0502020204030204" pitchFamily="34" charset="0"/>
            </a:rPr>
            <a:t>contextual design, participatory design, co-design, </a:t>
          </a:r>
          <a:r>
            <a:rPr lang="en-ID" dirty="0" err="1">
              <a:effectLst/>
              <a:latin typeface="Calibri" panose="020F0502020204030204" pitchFamily="34" charset="0"/>
            </a:rPr>
            <a:t>atau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i="1" dirty="0">
              <a:effectLst/>
              <a:latin typeface="Calibri" panose="020F0502020204030204" pitchFamily="34" charset="0"/>
            </a:rPr>
            <a:t>generative design</a:t>
          </a:r>
          <a:r>
            <a:rPr lang="en-ID" dirty="0">
              <a:effectLst/>
              <a:latin typeface="Calibri" panose="020F0502020204030204" pitchFamily="34" charset="0"/>
            </a:rPr>
            <a:t>) </a:t>
          </a:r>
          <a:endParaRPr lang="en-ID" dirty="0"/>
        </a:p>
      </dgm:t>
    </dgm:pt>
    <dgm:pt modelId="{A974A128-F8E1-4D05-9549-1DCBCD199C9F}" cxnId="{FF4D8680-5466-48EE-B060-961C5FBF5FF7}" type="parTrans">
      <dgm:prSet/>
      <dgm:spPr/>
      <dgm:t>
        <a:bodyPr/>
        <a:lstStyle/>
        <a:p>
          <a:endParaRPr lang="en-US"/>
        </a:p>
      </dgm:t>
    </dgm:pt>
    <dgm:pt modelId="{EBD25DD6-EF09-4783-9960-91EBF83D8650}" cxnId="{FF4D8680-5466-48EE-B060-961C5FBF5FF7}" type="sibTrans">
      <dgm:prSet/>
      <dgm:spPr/>
      <dgm:t>
        <a:bodyPr/>
        <a:lstStyle/>
        <a:p>
          <a:endParaRPr lang="en-US"/>
        </a:p>
      </dgm:t>
    </dgm:pt>
    <dgm:pt modelId="{299A6E96-A6F1-4043-B54D-C2D306B7CC07}" type="pres">
      <dgm:prSet presAssocID="{B7166A32-3786-476E-A7F4-F10BDFEEE2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FE2C1D-3FFD-4C46-9025-ED83BB8CC59E}" type="pres">
      <dgm:prSet presAssocID="{827AE4DA-2337-4572-A720-A9FF73079E3C}" presName="hierRoot1" presStyleCnt="0"/>
      <dgm:spPr/>
    </dgm:pt>
    <dgm:pt modelId="{FC5A0106-86C9-4D43-ACCA-BFAD924A3341}" type="pres">
      <dgm:prSet presAssocID="{827AE4DA-2337-4572-A720-A9FF73079E3C}" presName="composite" presStyleCnt="0"/>
      <dgm:spPr/>
    </dgm:pt>
    <dgm:pt modelId="{8A2293BA-6C21-5C4D-BF62-F2208E9D28C6}" type="pres">
      <dgm:prSet presAssocID="{827AE4DA-2337-4572-A720-A9FF73079E3C}" presName="background" presStyleLbl="node0" presStyleIdx="0" presStyleCnt="1"/>
      <dgm:spPr>
        <a:solidFill>
          <a:srgbClr val="FFC000"/>
        </a:solidFill>
      </dgm:spPr>
    </dgm:pt>
    <dgm:pt modelId="{0F746C90-D7EB-734D-813F-A2F0B430C380}" type="pres">
      <dgm:prSet presAssocID="{827AE4DA-2337-4572-A720-A9FF73079E3C}" presName="text" presStyleLbl="fgAcc0" presStyleIdx="0" presStyleCnt="1" custScaleX="204131">
        <dgm:presLayoutVars>
          <dgm:chPref val="3"/>
        </dgm:presLayoutVars>
      </dgm:prSet>
      <dgm:spPr/>
    </dgm:pt>
    <dgm:pt modelId="{660FC7E4-4978-E44B-ABF5-9697D6BE3CEC}" type="pres">
      <dgm:prSet presAssocID="{827AE4DA-2337-4572-A720-A9FF73079E3C}" presName="hierChild2" presStyleCnt="0"/>
      <dgm:spPr/>
    </dgm:pt>
  </dgm:ptLst>
  <dgm:cxnLst>
    <dgm:cxn modelId="{0BDA863D-4FFD-4F49-A870-6C0B3FE11BF4}" type="presOf" srcId="{B7166A32-3786-476E-A7F4-F10BDFEEE214}" destId="{299A6E96-A6F1-4043-B54D-C2D306B7CC07}" srcOrd="0" destOrd="0" presId="urn:microsoft.com/office/officeart/2005/8/layout/hierarchy1"/>
    <dgm:cxn modelId="{FF4D8680-5466-48EE-B060-961C5FBF5FF7}" srcId="{B7166A32-3786-476E-A7F4-F10BDFEEE214}" destId="{827AE4DA-2337-4572-A720-A9FF73079E3C}" srcOrd="0" destOrd="0" parTransId="{A974A128-F8E1-4D05-9549-1DCBCD199C9F}" sibTransId="{EBD25DD6-EF09-4783-9960-91EBF83D8650}"/>
    <dgm:cxn modelId="{35BEE2DA-BB43-E742-9B84-B30659162838}" type="presOf" srcId="{827AE4DA-2337-4572-A720-A9FF73079E3C}" destId="{0F746C90-D7EB-734D-813F-A2F0B430C380}" srcOrd="0" destOrd="0" presId="urn:microsoft.com/office/officeart/2005/8/layout/hierarchy1"/>
    <dgm:cxn modelId="{B6552F9B-66CE-9C44-9116-6A36AEFAAC2E}" type="presParOf" srcId="{299A6E96-A6F1-4043-B54D-C2D306B7CC07}" destId="{E1FE2C1D-3FFD-4C46-9025-ED83BB8CC59E}" srcOrd="0" destOrd="0" presId="urn:microsoft.com/office/officeart/2005/8/layout/hierarchy1"/>
    <dgm:cxn modelId="{730EC551-A9DA-4645-AAF3-1B5447540F94}" type="presParOf" srcId="{E1FE2C1D-3FFD-4C46-9025-ED83BB8CC59E}" destId="{FC5A0106-86C9-4D43-ACCA-BFAD924A3341}" srcOrd="0" destOrd="0" presId="urn:microsoft.com/office/officeart/2005/8/layout/hierarchy1"/>
    <dgm:cxn modelId="{B971F5C0-F04A-4840-945A-E29D63B373CF}" type="presParOf" srcId="{FC5A0106-86C9-4D43-ACCA-BFAD924A3341}" destId="{8A2293BA-6C21-5C4D-BF62-F2208E9D28C6}" srcOrd="0" destOrd="0" presId="urn:microsoft.com/office/officeart/2005/8/layout/hierarchy1"/>
    <dgm:cxn modelId="{BCF07423-B941-D74E-B289-2B57BF0E79AD}" type="presParOf" srcId="{FC5A0106-86C9-4D43-ACCA-BFAD924A3341}" destId="{0F746C90-D7EB-734D-813F-A2F0B430C380}" srcOrd="1" destOrd="0" presId="urn:microsoft.com/office/officeart/2005/8/layout/hierarchy1"/>
    <dgm:cxn modelId="{F1BF52F0-3B59-1546-9CD8-CE2B5A80D4D9}" type="presParOf" srcId="{E1FE2C1D-3FFD-4C46-9025-ED83BB8CC59E}" destId="{660FC7E4-4978-E44B-ABF5-9697D6BE3C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166A32-3786-476E-A7F4-F10BDFEEE2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7AE4DA-2337-4572-A720-A9FF73079E3C}">
      <dgm:prSet/>
      <dgm:spPr/>
      <dgm:t>
        <a:bodyPr/>
        <a:lstStyle/>
        <a:p>
          <a:r>
            <a:rPr lang="en-ID" dirty="0" err="1">
              <a:effectLst/>
              <a:latin typeface="Calibri" panose="020F0502020204030204" pitchFamily="34" charset="0"/>
            </a:rPr>
            <a:t>Peserta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harus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melibatkan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pengguna</a:t>
          </a:r>
          <a:r>
            <a:rPr lang="en-ID" dirty="0">
              <a:effectLst/>
              <a:latin typeface="Calibri" panose="020F0502020204030204" pitchFamily="34" charset="0"/>
            </a:rPr>
            <a:t> dan/</a:t>
          </a:r>
          <a:r>
            <a:rPr lang="en-ID" dirty="0" err="1">
              <a:effectLst/>
              <a:latin typeface="Calibri" panose="020F0502020204030204" pitchFamily="34" charset="0"/>
            </a:rPr>
            <a:t>atau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pemangku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kepentingan</a:t>
          </a:r>
          <a:r>
            <a:rPr lang="en-ID" dirty="0">
              <a:effectLst/>
              <a:latin typeface="Calibri" panose="020F0502020204030204" pitchFamily="34" charset="0"/>
            </a:rPr>
            <a:t> (</a:t>
          </a:r>
          <a:r>
            <a:rPr lang="en-ID" i="1" dirty="0">
              <a:effectLst/>
              <a:latin typeface="Calibri" panose="020F0502020204030204" pitchFamily="34" charset="0"/>
            </a:rPr>
            <a:t>stakeholders</a:t>
          </a:r>
          <a:r>
            <a:rPr lang="en-ID" dirty="0">
              <a:effectLst/>
              <a:latin typeface="Calibri" panose="020F0502020204030204" pitchFamily="34" charset="0"/>
            </a:rPr>
            <a:t>) </a:t>
          </a:r>
          <a:r>
            <a:rPr lang="en-ID" dirty="0" err="1">
              <a:effectLst/>
              <a:latin typeface="Calibri" panose="020F0502020204030204" pitchFamily="34" charset="0"/>
            </a:rPr>
            <a:t>dalam</a:t>
          </a:r>
          <a:r>
            <a:rPr lang="en-ID" dirty="0">
              <a:effectLst/>
              <a:latin typeface="Calibri" panose="020F0502020204030204" pitchFamily="34" charset="0"/>
            </a:rPr>
            <a:t> proses </a:t>
          </a:r>
          <a:r>
            <a:rPr lang="en-ID" dirty="0" err="1">
              <a:effectLst/>
              <a:latin typeface="Calibri" panose="020F0502020204030204" pitchFamily="34" charset="0"/>
            </a:rPr>
            <a:t>penelitian</a:t>
          </a:r>
          <a:r>
            <a:rPr lang="en-ID" dirty="0">
              <a:effectLst/>
              <a:latin typeface="Calibri" panose="020F0502020204030204" pitchFamily="34" charset="0"/>
            </a:rPr>
            <a:t>, </a:t>
          </a:r>
          <a:r>
            <a:rPr lang="en-ID" dirty="0" err="1">
              <a:effectLst/>
              <a:latin typeface="Calibri" panose="020F0502020204030204" pitchFamily="34" charset="0"/>
            </a:rPr>
            <a:t>perancangan</a:t>
          </a:r>
          <a:r>
            <a:rPr lang="en-ID" dirty="0">
              <a:effectLst/>
              <a:latin typeface="Calibri" panose="020F0502020204030204" pitchFamily="34" charset="0"/>
            </a:rPr>
            <a:t>, dan </a:t>
          </a:r>
          <a:r>
            <a:rPr lang="en-ID" dirty="0" err="1">
              <a:effectLst/>
              <a:latin typeface="Calibri" panose="020F0502020204030204" pitchFamily="34" charset="0"/>
            </a:rPr>
            <a:t>pengujian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i="1" dirty="0">
              <a:effectLst/>
              <a:latin typeface="Calibri" panose="020F0502020204030204" pitchFamily="34" charset="0"/>
            </a:rPr>
            <a:t>design</a:t>
          </a:r>
          <a:r>
            <a:rPr lang="en-ID" dirty="0">
              <a:effectLst/>
              <a:latin typeface="Calibri" panose="020F0502020204030204" pitchFamily="34" charset="0"/>
            </a:rPr>
            <a:t>. </a:t>
          </a:r>
        </a:p>
        <a:p>
          <a:r>
            <a:rPr lang="en-ID" dirty="0" err="1">
              <a:effectLst/>
              <a:latin typeface="Calibri" panose="020F0502020204030204" pitchFamily="34" charset="0"/>
            </a:rPr>
            <a:t>Konteks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lingkungan</a:t>
          </a:r>
          <a:r>
            <a:rPr lang="en-ID" dirty="0">
              <a:effectLst/>
              <a:latin typeface="Calibri" panose="020F0502020204030204" pitchFamily="34" charset="0"/>
            </a:rPr>
            <a:t> (</a:t>
          </a:r>
          <a:r>
            <a:rPr lang="en-ID" dirty="0" err="1">
              <a:effectLst/>
              <a:latin typeface="Calibri" panose="020F0502020204030204" pitchFamily="34" charset="0"/>
            </a:rPr>
            <a:t>ekosistem</a:t>
          </a:r>
          <a:r>
            <a:rPr lang="en-ID" dirty="0">
              <a:effectLst/>
              <a:latin typeface="Calibri" panose="020F0502020204030204" pitchFamily="34" charset="0"/>
            </a:rPr>
            <a:t>) dan individual (</a:t>
          </a:r>
          <a:r>
            <a:rPr lang="en-ID" i="1" dirty="0" err="1">
              <a:effectLst/>
              <a:latin typeface="Calibri" panose="020F0502020204030204" pitchFamily="34" charset="0"/>
            </a:rPr>
            <a:t>behavior</a:t>
          </a:r>
          <a:r>
            <a:rPr lang="en-ID" i="1" dirty="0">
              <a:effectLst/>
              <a:latin typeface="Calibri" panose="020F0502020204030204" pitchFamily="34" charset="0"/>
            </a:rPr>
            <a:t>, motivation, needs, </a:t>
          </a:r>
          <a:r>
            <a:rPr lang="en-ID" dirty="0">
              <a:effectLst/>
              <a:latin typeface="Calibri" panose="020F0502020204030204" pitchFamily="34" charset="0"/>
            </a:rPr>
            <a:t>dan </a:t>
          </a:r>
          <a:r>
            <a:rPr lang="en-ID" i="1" dirty="0">
              <a:effectLst/>
              <a:latin typeface="Calibri" panose="020F0502020204030204" pitchFamily="34" charset="0"/>
            </a:rPr>
            <a:t>tasks</a:t>
          </a:r>
          <a:r>
            <a:rPr lang="en-ID" dirty="0">
              <a:effectLst/>
              <a:latin typeface="Calibri" panose="020F0502020204030204" pitchFamily="34" charset="0"/>
            </a:rPr>
            <a:t>) juga </a:t>
          </a:r>
          <a:r>
            <a:rPr lang="en-ID" dirty="0" err="1">
              <a:effectLst/>
              <a:latin typeface="Calibri" panose="020F0502020204030204" pitchFamily="34" charset="0"/>
            </a:rPr>
            <a:t>harus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diilustrasikan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dengan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jelas</a:t>
          </a:r>
          <a:r>
            <a:rPr lang="en-ID" dirty="0">
              <a:effectLst/>
              <a:latin typeface="Calibri" panose="020F0502020204030204" pitchFamily="34" charset="0"/>
            </a:rPr>
            <a:t>. </a:t>
          </a:r>
          <a:endParaRPr lang="en-ID" dirty="0"/>
        </a:p>
      </dgm:t>
    </dgm:pt>
    <dgm:pt modelId="{A974A128-F8E1-4D05-9549-1DCBCD199C9F}" cxnId="{FF4D8680-5466-48EE-B060-961C5FBF5FF7}" type="parTrans">
      <dgm:prSet/>
      <dgm:spPr/>
      <dgm:t>
        <a:bodyPr/>
        <a:lstStyle/>
        <a:p>
          <a:endParaRPr lang="en-US"/>
        </a:p>
      </dgm:t>
    </dgm:pt>
    <dgm:pt modelId="{EBD25DD6-EF09-4783-9960-91EBF83D8650}" cxnId="{FF4D8680-5466-48EE-B060-961C5FBF5FF7}" type="sibTrans">
      <dgm:prSet/>
      <dgm:spPr/>
      <dgm:t>
        <a:bodyPr/>
        <a:lstStyle/>
        <a:p>
          <a:endParaRPr lang="en-US"/>
        </a:p>
      </dgm:t>
    </dgm:pt>
    <dgm:pt modelId="{299A6E96-A6F1-4043-B54D-C2D306B7CC07}" type="pres">
      <dgm:prSet presAssocID="{B7166A32-3786-476E-A7F4-F10BDFEEE2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FE2C1D-3FFD-4C46-9025-ED83BB8CC59E}" type="pres">
      <dgm:prSet presAssocID="{827AE4DA-2337-4572-A720-A9FF73079E3C}" presName="hierRoot1" presStyleCnt="0"/>
      <dgm:spPr/>
    </dgm:pt>
    <dgm:pt modelId="{FC5A0106-86C9-4D43-ACCA-BFAD924A3341}" type="pres">
      <dgm:prSet presAssocID="{827AE4DA-2337-4572-A720-A9FF73079E3C}" presName="composite" presStyleCnt="0"/>
      <dgm:spPr/>
    </dgm:pt>
    <dgm:pt modelId="{8A2293BA-6C21-5C4D-BF62-F2208E9D28C6}" type="pres">
      <dgm:prSet presAssocID="{827AE4DA-2337-4572-A720-A9FF73079E3C}" presName="background" presStyleLbl="node0" presStyleIdx="0" presStyleCnt="1"/>
      <dgm:spPr>
        <a:solidFill>
          <a:srgbClr val="FFC000"/>
        </a:solidFill>
      </dgm:spPr>
    </dgm:pt>
    <dgm:pt modelId="{0F746C90-D7EB-734D-813F-A2F0B430C380}" type="pres">
      <dgm:prSet presAssocID="{827AE4DA-2337-4572-A720-A9FF73079E3C}" presName="text" presStyleLbl="fgAcc0" presStyleIdx="0" presStyleCnt="1" custScaleX="204131">
        <dgm:presLayoutVars>
          <dgm:chPref val="3"/>
        </dgm:presLayoutVars>
      </dgm:prSet>
      <dgm:spPr/>
    </dgm:pt>
    <dgm:pt modelId="{660FC7E4-4978-E44B-ABF5-9697D6BE3CEC}" type="pres">
      <dgm:prSet presAssocID="{827AE4DA-2337-4572-A720-A9FF73079E3C}" presName="hierChild2" presStyleCnt="0"/>
      <dgm:spPr/>
    </dgm:pt>
  </dgm:ptLst>
  <dgm:cxnLst>
    <dgm:cxn modelId="{0BDA863D-4FFD-4F49-A870-6C0B3FE11BF4}" type="presOf" srcId="{B7166A32-3786-476E-A7F4-F10BDFEEE214}" destId="{299A6E96-A6F1-4043-B54D-C2D306B7CC07}" srcOrd="0" destOrd="0" presId="urn:microsoft.com/office/officeart/2005/8/layout/hierarchy1"/>
    <dgm:cxn modelId="{FF4D8680-5466-48EE-B060-961C5FBF5FF7}" srcId="{B7166A32-3786-476E-A7F4-F10BDFEEE214}" destId="{827AE4DA-2337-4572-A720-A9FF73079E3C}" srcOrd="0" destOrd="0" parTransId="{A974A128-F8E1-4D05-9549-1DCBCD199C9F}" sibTransId="{EBD25DD6-EF09-4783-9960-91EBF83D8650}"/>
    <dgm:cxn modelId="{35BEE2DA-BB43-E742-9B84-B30659162838}" type="presOf" srcId="{827AE4DA-2337-4572-A720-A9FF73079E3C}" destId="{0F746C90-D7EB-734D-813F-A2F0B430C380}" srcOrd="0" destOrd="0" presId="urn:microsoft.com/office/officeart/2005/8/layout/hierarchy1"/>
    <dgm:cxn modelId="{B6552F9B-66CE-9C44-9116-6A36AEFAAC2E}" type="presParOf" srcId="{299A6E96-A6F1-4043-B54D-C2D306B7CC07}" destId="{E1FE2C1D-3FFD-4C46-9025-ED83BB8CC59E}" srcOrd="0" destOrd="0" presId="urn:microsoft.com/office/officeart/2005/8/layout/hierarchy1"/>
    <dgm:cxn modelId="{730EC551-A9DA-4645-AAF3-1B5447540F94}" type="presParOf" srcId="{E1FE2C1D-3FFD-4C46-9025-ED83BB8CC59E}" destId="{FC5A0106-86C9-4D43-ACCA-BFAD924A3341}" srcOrd="0" destOrd="0" presId="urn:microsoft.com/office/officeart/2005/8/layout/hierarchy1"/>
    <dgm:cxn modelId="{B971F5C0-F04A-4840-945A-E29D63B373CF}" type="presParOf" srcId="{FC5A0106-86C9-4D43-ACCA-BFAD924A3341}" destId="{8A2293BA-6C21-5C4D-BF62-F2208E9D28C6}" srcOrd="0" destOrd="0" presId="urn:microsoft.com/office/officeart/2005/8/layout/hierarchy1"/>
    <dgm:cxn modelId="{BCF07423-B941-D74E-B289-2B57BF0E79AD}" type="presParOf" srcId="{FC5A0106-86C9-4D43-ACCA-BFAD924A3341}" destId="{0F746C90-D7EB-734D-813F-A2F0B430C380}" srcOrd="1" destOrd="0" presId="urn:microsoft.com/office/officeart/2005/8/layout/hierarchy1"/>
    <dgm:cxn modelId="{F1BF52F0-3B59-1546-9CD8-CE2B5A80D4D9}" type="presParOf" srcId="{E1FE2C1D-3FFD-4C46-9025-ED83BB8CC59E}" destId="{660FC7E4-4978-E44B-ABF5-9697D6BE3C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166A32-3786-476E-A7F4-F10BDFEEE2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7AE4DA-2337-4572-A720-A9FF73079E3C}">
      <dgm:prSet/>
      <dgm:spPr/>
      <dgm:t>
        <a:bodyPr/>
        <a:lstStyle/>
        <a:p>
          <a:pPr algn="ctr"/>
          <a:r>
            <a:rPr lang="en-ID" dirty="0">
              <a:effectLst/>
              <a:latin typeface="Calibri" panose="020F0502020204030204" pitchFamily="34" charset="0"/>
            </a:rPr>
            <a:t>Proses </a:t>
          </a:r>
          <a:r>
            <a:rPr lang="en-ID" dirty="0" err="1">
              <a:effectLst/>
              <a:latin typeface="Calibri" panose="020F0502020204030204" pitchFamily="34" charset="0"/>
            </a:rPr>
            <a:t>iterasi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desain</a:t>
          </a:r>
          <a:r>
            <a:rPr lang="en-ID" dirty="0">
              <a:effectLst/>
              <a:latin typeface="Calibri" panose="020F0502020204030204" pitchFamily="34" charset="0"/>
            </a:rPr>
            <a:t> (</a:t>
          </a:r>
          <a:r>
            <a:rPr lang="en-ID" dirty="0" err="1">
              <a:effectLst/>
              <a:latin typeface="Calibri" panose="020F0502020204030204" pitchFamily="34" charset="0"/>
            </a:rPr>
            <a:t>misal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pembelajaran</a:t>
          </a:r>
          <a:r>
            <a:rPr lang="en-ID" dirty="0">
              <a:effectLst/>
              <a:latin typeface="Calibri" panose="020F0502020204030204" pitchFamily="34" charset="0"/>
            </a:rPr>
            <a:t> dan </a:t>
          </a:r>
          <a:r>
            <a:rPr lang="en-ID" dirty="0" err="1">
              <a:effectLst/>
              <a:latin typeface="Calibri" panose="020F0502020204030204" pitchFamily="34" charset="0"/>
            </a:rPr>
            <a:t>perbaikan</a:t>
          </a:r>
          <a:r>
            <a:rPr lang="en-ID" dirty="0">
              <a:effectLst/>
              <a:latin typeface="Calibri" panose="020F0502020204030204" pitchFamily="34" charset="0"/>
            </a:rPr>
            <a:t>) </a:t>
          </a:r>
          <a:r>
            <a:rPr lang="en-ID" dirty="0" err="1">
              <a:effectLst/>
              <a:latin typeface="Calibri" panose="020F0502020204030204" pitchFamily="34" charset="0"/>
            </a:rPr>
            <a:t>dapat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digambarkan</a:t>
          </a:r>
          <a:r>
            <a:rPr lang="en-ID" dirty="0">
              <a:effectLst/>
              <a:latin typeface="Calibri" panose="020F0502020204030204" pitchFamily="34" charset="0"/>
            </a:rPr>
            <a:t>:</a:t>
          </a:r>
        </a:p>
        <a:p>
          <a:pPr algn="l"/>
          <a:r>
            <a:rPr lang="en-ID" dirty="0">
              <a:effectLst/>
              <a:latin typeface="Calibri" panose="020F0502020204030204" pitchFamily="34" charset="0"/>
            </a:rPr>
            <a:t> 1. </a:t>
          </a:r>
          <a:r>
            <a:rPr lang="en-ID" b="1" dirty="0">
              <a:effectLst/>
              <a:latin typeface="Calibri" panose="020F0502020204030204" pitchFamily="34" charset="0"/>
            </a:rPr>
            <a:t>Minimal </a:t>
          </a:r>
          <a:r>
            <a:rPr lang="en-ID" b="1" dirty="0" err="1">
              <a:effectLst/>
              <a:latin typeface="Calibri" panose="020F0502020204030204" pitchFamily="34" charset="0"/>
            </a:rPr>
            <a:t>dua</a:t>
          </a:r>
          <a:r>
            <a:rPr lang="en-ID" b="1" dirty="0">
              <a:effectLst/>
              <a:latin typeface="Calibri" panose="020F0502020204030204" pitchFamily="34" charset="0"/>
            </a:rPr>
            <a:t> kali (</a:t>
          </a:r>
          <a:r>
            <a:rPr lang="en-ID" b="1" dirty="0" err="1">
              <a:effectLst/>
              <a:latin typeface="Calibri" panose="020F0502020204030204" pitchFamily="34" charset="0"/>
            </a:rPr>
            <a:t>dua</a:t>
          </a:r>
          <a:r>
            <a:rPr lang="en-ID" b="1" dirty="0">
              <a:effectLst/>
              <a:latin typeface="Calibri" panose="020F0502020204030204" pitchFamily="34" charset="0"/>
            </a:rPr>
            <a:t> </a:t>
          </a:r>
          <a:r>
            <a:rPr lang="en-ID" b="1" dirty="0" err="1">
              <a:effectLst/>
              <a:latin typeface="Calibri" panose="020F0502020204030204" pitchFamily="34" charset="0"/>
            </a:rPr>
            <a:t>iterasi</a:t>
          </a:r>
          <a:r>
            <a:rPr lang="en-ID" b="1" dirty="0">
              <a:effectLst/>
              <a:latin typeface="Calibri" panose="020F0502020204030204" pitchFamily="34" charset="0"/>
            </a:rPr>
            <a:t>)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untuk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babak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penyisihan</a:t>
          </a:r>
          <a:r>
            <a:rPr lang="en-ID" dirty="0">
              <a:effectLst/>
              <a:latin typeface="Calibri" panose="020F0502020204030204" pitchFamily="34" charset="0"/>
            </a:rPr>
            <a:t> dan;</a:t>
          </a:r>
        </a:p>
        <a:p>
          <a:pPr algn="l"/>
          <a:r>
            <a:rPr lang="en-ID" dirty="0">
              <a:effectLst/>
              <a:latin typeface="Calibri" panose="020F0502020204030204" pitchFamily="34" charset="0"/>
            </a:rPr>
            <a:t> 2. </a:t>
          </a:r>
          <a:r>
            <a:rPr lang="en-ID" b="1" dirty="0" err="1">
              <a:effectLst/>
              <a:latin typeface="Calibri" panose="020F0502020204030204" pitchFamily="34" charset="0"/>
            </a:rPr>
            <a:t>Ditambahkan</a:t>
          </a:r>
          <a:r>
            <a:rPr lang="en-ID" b="1" dirty="0">
              <a:effectLst/>
              <a:latin typeface="Calibri" panose="020F0502020204030204" pitchFamily="34" charset="0"/>
            </a:rPr>
            <a:t> minimal </a:t>
          </a:r>
          <a:r>
            <a:rPr lang="en-ID" b="1" dirty="0" err="1">
              <a:effectLst/>
              <a:latin typeface="Calibri" panose="020F0502020204030204" pitchFamily="34" charset="0"/>
            </a:rPr>
            <a:t>satu</a:t>
          </a:r>
          <a:r>
            <a:rPr lang="en-ID" b="1" dirty="0">
              <a:effectLst/>
              <a:latin typeface="Calibri" panose="020F0502020204030204" pitchFamily="34" charset="0"/>
            </a:rPr>
            <a:t> kali (</a:t>
          </a:r>
          <a:r>
            <a:rPr lang="en-ID" b="1" dirty="0" err="1">
              <a:effectLst/>
              <a:latin typeface="Calibri" panose="020F0502020204030204" pitchFamily="34" charset="0"/>
            </a:rPr>
            <a:t>satu</a:t>
          </a:r>
          <a:r>
            <a:rPr lang="en-ID" b="1" dirty="0">
              <a:effectLst/>
              <a:latin typeface="Calibri" panose="020F0502020204030204" pitchFamily="34" charset="0"/>
            </a:rPr>
            <a:t> </a:t>
          </a:r>
          <a:r>
            <a:rPr lang="en-ID" b="1" dirty="0" err="1">
              <a:effectLst/>
              <a:latin typeface="Calibri" panose="020F0502020204030204" pitchFamily="34" charset="0"/>
            </a:rPr>
            <a:t>iterasi</a:t>
          </a:r>
          <a:r>
            <a:rPr lang="en-ID" b="1" dirty="0">
              <a:effectLst/>
              <a:latin typeface="Calibri" panose="020F0502020204030204" pitchFamily="34" charset="0"/>
            </a:rPr>
            <a:t>)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untuk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babak</a:t>
          </a:r>
          <a:r>
            <a:rPr lang="en-ID" dirty="0">
              <a:effectLst/>
              <a:latin typeface="Calibri" panose="020F0502020204030204" pitchFamily="34" charset="0"/>
            </a:rPr>
            <a:t> final</a:t>
          </a:r>
          <a:endParaRPr lang="en-ID" dirty="0"/>
        </a:p>
      </dgm:t>
    </dgm:pt>
    <dgm:pt modelId="{A974A128-F8E1-4D05-9549-1DCBCD199C9F}" cxnId="{FF4D8680-5466-48EE-B060-961C5FBF5FF7}" type="parTrans">
      <dgm:prSet/>
      <dgm:spPr/>
      <dgm:t>
        <a:bodyPr/>
        <a:lstStyle/>
        <a:p>
          <a:endParaRPr lang="en-US"/>
        </a:p>
      </dgm:t>
    </dgm:pt>
    <dgm:pt modelId="{EBD25DD6-EF09-4783-9960-91EBF83D8650}" cxnId="{FF4D8680-5466-48EE-B060-961C5FBF5FF7}" type="sibTrans">
      <dgm:prSet/>
      <dgm:spPr/>
      <dgm:t>
        <a:bodyPr/>
        <a:lstStyle/>
        <a:p>
          <a:endParaRPr lang="en-US"/>
        </a:p>
      </dgm:t>
    </dgm:pt>
    <dgm:pt modelId="{299A6E96-A6F1-4043-B54D-C2D306B7CC07}" type="pres">
      <dgm:prSet presAssocID="{B7166A32-3786-476E-A7F4-F10BDFEEE2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FE2C1D-3FFD-4C46-9025-ED83BB8CC59E}" type="pres">
      <dgm:prSet presAssocID="{827AE4DA-2337-4572-A720-A9FF73079E3C}" presName="hierRoot1" presStyleCnt="0"/>
      <dgm:spPr/>
    </dgm:pt>
    <dgm:pt modelId="{FC5A0106-86C9-4D43-ACCA-BFAD924A3341}" type="pres">
      <dgm:prSet presAssocID="{827AE4DA-2337-4572-A720-A9FF73079E3C}" presName="composite" presStyleCnt="0"/>
      <dgm:spPr/>
    </dgm:pt>
    <dgm:pt modelId="{8A2293BA-6C21-5C4D-BF62-F2208E9D28C6}" type="pres">
      <dgm:prSet presAssocID="{827AE4DA-2337-4572-A720-A9FF73079E3C}" presName="background" presStyleLbl="node0" presStyleIdx="0" presStyleCnt="1"/>
      <dgm:spPr>
        <a:solidFill>
          <a:srgbClr val="FFC000"/>
        </a:solidFill>
      </dgm:spPr>
    </dgm:pt>
    <dgm:pt modelId="{0F746C90-D7EB-734D-813F-A2F0B430C380}" type="pres">
      <dgm:prSet presAssocID="{827AE4DA-2337-4572-A720-A9FF73079E3C}" presName="text" presStyleLbl="fgAcc0" presStyleIdx="0" presStyleCnt="1" custScaleX="204131">
        <dgm:presLayoutVars>
          <dgm:chPref val="3"/>
        </dgm:presLayoutVars>
      </dgm:prSet>
      <dgm:spPr/>
    </dgm:pt>
    <dgm:pt modelId="{660FC7E4-4978-E44B-ABF5-9697D6BE3CEC}" type="pres">
      <dgm:prSet presAssocID="{827AE4DA-2337-4572-A720-A9FF73079E3C}" presName="hierChild2" presStyleCnt="0"/>
      <dgm:spPr/>
    </dgm:pt>
  </dgm:ptLst>
  <dgm:cxnLst>
    <dgm:cxn modelId="{0BDA863D-4FFD-4F49-A870-6C0B3FE11BF4}" type="presOf" srcId="{B7166A32-3786-476E-A7F4-F10BDFEEE214}" destId="{299A6E96-A6F1-4043-B54D-C2D306B7CC07}" srcOrd="0" destOrd="0" presId="urn:microsoft.com/office/officeart/2005/8/layout/hierarchy1"/>
    <dgm:cxn modelId="{FF4D8680-5466-48EE-B060-961C5FBF5FF7}" srcId="{B7166A32-3786-476E-A7F4-F10BDFEEE214}" destId="{827AE4DA-2337-4572-A720-A9FF73079E3C}" srcOrd="0" destOrd="0" parTransId="{A974A128-F8E1-4D05-9549-1DCBCD199C9F}" sibTransId="{EBD25DD6-EF09-4783-9960-91EBF83D8650}"/>
    <dgm:cxn modelId="{35BEE2DA-BB43-E742-9B84-B30659162838}" type="presOf" srcId="{827AE4DA-2337-4572-A720-A9FF73079E3C}" destId="{0F746C90-D7EB-734D-813F-A2F0B430C380}" srcOrd="0" destOrd="0" presId="urn:microsoft.com/office/officeart/2005/8/layout/hierarchy1"/>
    <dgm:cxn modelId="{B6552F9B-66CE-9C44-9116-6A36AEFAAC2E}" type="presParOf" srcId="{299A6E96-A6F1-4043-B54D-C2D306B7CC07}" destId="{E1FE2C1D-3FFD-4C46-9025-ED83BB8CC59E}" srcOrd="0" destOrd="0" presId="urn:microsoft.com/office/officeart/2005/8/layout/hierarchy1"/>
    <dgm:cxn modelId="{730EC551-A9DA-4645-AAF3-1B5447540F94}" type="presParOf" srcId="{E1FE2C1D-3FFD-4C46-9025-ED83BB8CC59E}" destId="{FC5A0106-86C9-4D43-ACCA-BFAD924A3341}" srcOrd="0" destOrd="0" presId="urn:microsoft.com/office/officeart/2005/8/layout/hierarchy1"/>
    <dgm:cxn modelId="{B971F5C0-F04A-4840-945A-E29D63B373CF}" type="presParOf" srcId="{FC5A0106-86C9-4D43-ACCA-BFAD924A3341}" destId="{8A2293BA-6C21-5C4D-BF62-F2208E9D28C6}" srcOrd="0" destOrd="0" presId="urn:microsoft.com/office/officeart/2005/8/layout/hierarchy1"/>
    <dgm:cxn modelId="{BCF07423-B941-D74E-B289-2B57BF0E79AD}" type="presParOf" srcId="{FC5A0106-86C9-4D43-ACCA-BFAD924A3341}" destId="{0F746C90-D7EB-734D-813F-A2F0B430C380}" srcOrd="1" destOrd="0" presId="urn:microsoft.com/office/officeart/2005/8/layout/hierarchy1"/>
    <dgm:cxn modelId="{F1BF52F0-3B59-1546-9CD8-CE2B5A80D4D9}" type="presParOf" srcId="{E1FE2C1D-3FFD-4C46-9025-ED83BB8CC59E}" destId="{660FC7E4-4978-E44B-ABF5-9697D6BE3C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166A32-3786-476E-A7F4-F10BDFEEE2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7AE4DA-2337-4572-A720-A9FF73079E3C}">
      <dgm:prSet/>
      <dgm:spPr/>
      <dgm:t>
        <a:bodyPr/>
        <a:lstStyle/>
        <a:p>
          <a:r>
            <a:rPr lang="en-ID" dirty="0" err="1">
              <a:effectLst/>
              <a:latin typeface="Calibri" panose="020F0502020204030204" pitchFamily="34" charset="0"/>
            </a:rPr>
            <a:t>Peserta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dapat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melakukan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perancangan</a:t>
          </a:r>
          <a:r>
            <a:rPr lang="en-ID" dirty="0">
              <a:effectLst/>
              <a:latin typeface="Calibri" panose="020F0502020204030204" pitchFamily="34" charset="0"/>
            </a:rPr>
            <a:t> dan </a:t>
          </a:r>
          <a:r>
            <a:rPr lang="en-ID" dirty="0" err="1">
              <a:effectLst/>
              <a:latin typeface="Calibri" panose="020F0502020204030204" pitchFamily="34" charset="0"/>
            </a:rPr>
            <a:t>pengujian</a:t>
          </a:r>
          <a:r>
            <a:rPr lang="en-ID" dirty="0">
              <a:effectLst/>
              <a:latin typeface="Calibri" panose="020F0502020204030204" pitchFamily="34" charset="0"/>
            </a:rPr>
            <a:t> pada </a:t>
          </a:r>
          <a:r>
            <a:rPr lang="en-ID" dirty="0" err="1">
              <a:effectLst/>
              <a:latin typeface="Calibri" panose="020F0502020204030204" pitchFamily="34" charset="0"/>
            </a:rPr>
            <a:t>teknologi</a:t>
          </a:r>
          <a:r>
            <a:rPr lang="en-ID" dirty="0">
              <a:effectLst/>
              <a:latin typeface="Calibri" panose="020F0502020204030204" pitchFamily="34" charset="0"/>
            </a:rPr>
            <a:t> yang </a:t>
          </a:r>
          <a:r>
            <a:rPr lang="en-ID" dirty="0" err="1">
              <a:effectLst/>
              <a:latin typeface="Calibri" panose="020F0502020204030204" pitchFamily="34" charset="0"/>
            </a:rPr>
            <a:t>sudah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umum</a:t>
          </a:r>
          <a:r>
            <a:rPr lang="en-ID" dirty="0">
              <a:effectLst/>
              <a:latin typeface="Calibri" panose="020F0502020204030204" pitchFamily="34" charset="0"/>
            </a:rPr>
            <a:t> (</a:t>
          </a:r>
          <a:r>
            <a:rPr lang="en-ID" dirty="0" err="1">
              <a:effectLst/>
              <a:latin typeface="Calibri" panose="020F0502020204030204" pitchFamily="34" charset="0"/>
            </a:rPr>
            <a:t>seperti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aplikasi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i="1" dirty="0">
              <a:effectLst/>
              <a:latin typeface="Calibri" panose="020F0502020204030204" pitchFamily="34" charset="0"/>
            </a:rPr>
            <a:t>mobile </a:t>
          </a:r>
          <a:r>
            <a:rPr lang="en-ID" dirty="0" err="1">
              <a:effectLst/>
              <a:latin typeface="Calibri" panose="020F0502020204030204" pitchFamily="34" charset="0"/>
            </a:rPr>
            <a:t>atau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i="1" dirty="0">
              <a:effectLst/>
              <a:latin typeface="Calibri" panose="020F0502020204030204" pitchFamily="34" charset="0"/>
            </a:rPr>
            <a:t>web</a:t>
          </a:r>
          <a:r>
            <a:rPr lang="en-ID" dirty="0">
              <a:effectLst/>
              <a:latin typeface="Calibri" panose="020F0502020204030204" pitchFamily="34" charset="0"/>
            </a:rPr>
            <a:t>), dan juga </a:t>
          </a:r>
          <a:r>
            <a:rPr lang="en-ID" dirty="0" err="1">
              <a:effectLst/>
              <a:latin typeface="Calibri" panose="020F0502020204030204" pitchFamily="34" charset="0"/>
            </a:rPr>
            <a:t>dapat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melakukan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eksplorasi</a:t>
          </a:r>
          <a:r>
            <a:rPr lang="en-ID" dirty="0">
              <a:effectLst/>
              <a:latin typeface="Calibri" panose="020F0502020204030204" pitchFamily="34" charset="0"/>
            </a:rPr>
            <a:t> pada </a:t>
          </a:r>
          <a:r>
            <a:rPr lang="en-ID" dirty="0" err="1">
              <a:effectLst/>
              <a:latin typeface="Calibri" panose="020F0502020204030204" pitchFamily="34" charset="0"/>
            </a:rPr>
            <a:t>teknologi</a:t>
          </a:r>
          <a:r>
            <a:rPr lang="en-ID" dirty="0">
              <a:effectLst/>
              <a:latin typeface="Calibri" panose="020F0502020204030204" pitchFamily="34" charset="0"/>
            </a:rPr>
            <a:t> yang </a:t>
          </a:r>
          <a:r>
            <a:rPr lang="en-ID" dirty="0" err="1">
              <a:effectLst/>
              <a:latin typeface="Calibri" panose="020F0502020204030204" pitchFamily="34" charset="0"/>
            </a:rPr>
            <a:t>sedang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berkembang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effectLst/>
              <a:latin typeface="Calibri" panose="020F0502020204030204" pitchFamily="34" charset="0"/>
            </a:rPr>
            <a:t>lainnya</a:t>
          </a:r>
          <a:r>
            <a:rPr lang="en-ID" dirty="0">
              <a:effectLst/>
              <a:latin typeface="Calibri" panose="020F0502020204030204" pitchFamily="34" charset="0"/>
            </a:rPr>
            <a:t> ( </a:t>
          </a:r>
          <a:r>
            <a:rPr lang="en-ID" b="1" u="sng" dirty="0" err="1">
              <a:effectLst/>
              <a:latin typeface="Calibri" panose="020F0502020204030204" pitchFamily="34" charset="0"/>
            </a:rPr>
            <a:t>misalnya</a:t>
          </a:r>
          <a:r>
            <a:rPr lang="en-ID" dirty="0">
              <a:effectLst/>
              <a:latin typeface="Calibri" panose="020F0502020204030204" pitchFamily="34" charset="0"/>
            </a:rPr>
            <a:t>: </a:t>
          </a:r>
          <a:r>
            <a:rPr lang="en-US" dirty="0" err="1">
              <a:effectLst/>
              <a:highlight>
                <a:srgbClr val="FFFF00"/>
              </a:highlight>
              <a:latin typeface="Calibri" panose="020F0502020204030204" pitchFamily="34" charset="0"/>
            </a:rPr>
            <a:t>kecerdasan</a:t>
          </a:r>
          <a:r>
            <a:rPr lang="en-US" dirty="0">
              <a:effectLst/>
              <a:highlight>
                <a:srgbClr val="FFFF00"/>
              </a:highlight>
              <a:latin typeface="Calibri" panose="020F0502020204030204" pitchFamily="34" charset="0"/>
            </a:rPr>
            <a:t> </a:t>
          </a:r>
          <a:r>
            <a:rPr lang="en-US" dirty="0" err="1">
              <a:effectLst/>
              <a:highlight>
                <a:srgbClr val="FFFF00"/>
              </a:highlight>
              <a:latin typeface="Calibri" panose="020F0502020204030204" pitchFamily="34" charset="0"/>
            </a:rPr>
            <a:t>buatan</a:t>
          </a:r>
          <a:r>
            <a:rPr lang="en-US" dirty="0">
              <a:effectLst/>
              <a:highlight>
                <a:srgbClr val="FFFF00"/>
              </a:highlight>
              <a:latin typeface="Calibri" panose="020F0502020204030204" pitchFamily="34" charset="0"/>
            </a:rPr>
            <a:t> </a:t>
          </a:r>
          <a:r>
            <a:rPr lang="en-US" dirty="0">
              <a:effectLst/>
              <a:latin typeface="Calibri" panose="020F0502020204030204" pitchFamily="34" charset="0"/>
            </a:rPr>
            <a:t>dan/</a:t>
          </a:r>
          <a:r>
            <a:rPr lang="en-US" dirty="0" err="1">
              <a:effectLst/>
              <a:latin typeface="Calibri" panose="020F0502020204030204" pitchFamily="34" charset="0"/>
            </a:rPr>
            <a:t>atau</a:t>
          </a:r>
          <a:r>
            <a:rPr lang="en-US" dirty="0">
              <a:effectLst/>
              <a:latin typeface="Calibri" panose="020F0502020204030204" pitchFamily="34" charset="0"/>
            </a:rPr>
            <a:t> </a:t>
          </a:r>
          <a:r>
            <a:rPr lang="en-ID" i="1" dirty="0">
              <a:effectLst/>
              <a:latin typeface="Calibri" panose="020F0502020204030204" pitchFamily="34" charset="0"/>
            </a:rPr>
            <a:t>AR/VR, Metaverse, IoT, </a:t>
          </a:r>
          <a:r>
            <a:rPr lang="en-ID" dirty="0" err="1">
              <a:effectLst/>
              <a:latin typeface="Calibri" panose="020F0502020204030204" pitchFamily="34" charset="0"/>
            </a:rPr>
            <a:t>atau</a:t>
          </a:r>
          <a:r>
            <a:rPr lang="en-ID" dirty="0">
              <a:effectLst/>
              <a:latin typeface="Calibri" panose="020F0502020204030204" pitchFamily="34" charset="0"/>
            </a:rPr>
            <a:t> </a:t>
          </a:r>
          <a:r>
            <a:rPr lang="en-ID" i="1" dirty="0">
              <a:effectLst/>
              <a:latin typeface="Calibri" panose="020F0502020204030204" pitchFamily="34" charset="0"/>
            </a:rPr>
            <a:t>blockchain</a:t>
          </a:r>
          <a:r>
            <a:rPr lang="en-ID" dirty="0">
              <a:effectLst/>
              <a:latin typeface="Calibri" panose="020F0502020204030204" pitchFamily="34" charset="0"/>
            </a:rPr>
            <a:t>). </a:t>
          </a:r>
          <a:endParaRPr lang="en-ID" dirty="0"/>
        </a:p>
      </dgm:t>
    </dgm:pt>
    <dgm:pt modelId="{A974A128-F8E1-4D05-9549-1DCBCD199C9F}" cxnId="{FF4D8680-5466-48EE-B060-961C5FBF5FF7}" type="parTrans">
      <dgm:prSet/>
      <dgm:spPr/>
      <dgm:t>
        <a:bodyPr/>
        <a:lstStyle/>
        <a:p>
          <a:endParaRPr lang="en-US"/>
        </a:p>
      </dgm:t>
    </dgm:pt>
    <dgm:pt modelId="{EBD25DD6-EF09-4783-9960-91EBF83D8650}" cxnId="{FF4D8680-5466-48EE-B060-961C5FBF5FF7}" type="sibTrans">
      <dgm:prSet/>
      <dgm:spPr/>
      <dgm:t>
        <a:bodyPr/>
        <a:lstStyle/>
        <a:p>
          <a:endParaRPr lang="en-US"/>
        </a:p>
      </dgm:t>
    </dgm:pt>
    <dgm:pt modelId="{299A6E96-A6F1-4043-B54D-C2D306B7CC07}" type="pres">
      <dgm:prSet presAssocID="{B7166A32-3786-476E-A7F4-F10BDFEEE2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FE2C1D-3FFD-4C46-9025-ED83BB8CC59E}" type="pres">
      <dgm:prSet presAssocID="{827AE4DA-2337-4572-A720-A9FF73079E3C}" presName="hierRoot1" presStyleCnt="0"/>
      <dgm:spPr/>
    </dgm:pt>
    <dgm:pt modelId="{FC5A0106-86C9-4D43-ACCA-BFAD924A3341}" type="pres">
      <dgm:prSet presAssocID="{827AE4DA-2337-4572-A720-A9FF73079E3C}" presName="composite" presStyleCnt="0"/>
      <dgm:spPr/>
    </dgm:pt>
    <dgm:pt modelId="{8A2293BA-6C21-5C4D-BF62-F2208E9D28C6}" type="pres">
      <dgm:prSet presAssocID="{827AE4DA-2337-4572-A720-A9FF73079E3C}" presName="background" presStyleLbl="node0" presStyleIdx="0" presStyleCnt="1"/>
      <dgm:spPr>
        <a:solidFill>
          <a:srgbClr val="FFC000"/>
        </a:solidFill>
      </dgm:spPr>
    </dgm:pt>
    <dgm:pt modelId="{0F746C90-D7EB-734D-813F-A2F0B430C380}" type="pres">
      <dgm:prSet presAssocID="{827AE4DA-2337-4572-A720-A9FF73079E3C}" presName="text" presStyleLbl="fgAcc0" presStyleIdx="0" presStyleCnt="1" custScaleX="204131">
        <dgm:presLayoutVars>
          <dgm:chPref val="3"/>
        </dgm:presLayoutVars>
      </dgm:prSet>
      <dgm:spPr/>
    </dgm:pt>
    <dgm:pt modelId="{660FC7E4-4978-E44B-ABF5-9697D6BE3CEC}" type="pres">
      <dgm:prSet presAssocID="{827AE4DA-2337-4572-A720-A9FF73079E3C}" presName="hierChild2" presStyleCnt="0"/>
      <dgm:spPr/>
    </dgm:pt>
  </dgm:ptLst>
  <dgm:cxnLst>
    <dgm:cxn modelId="{0BDA863D-4FFD-4F49-A870-6C0B3FE11BF4}" type="presOf" srcId="{B7166A32-3786-476E-A7F4-F10BDFEEE214}" destId="{299A6E96-A6F1-4043-B54D-C2D306B7CC07}" srcOrd="0" destOrd="0" presId="urn:microsoft.com/office/officeart/2005/8/layout/hierarchy1"/>
    <dgm:cxn modelId="{FF4D8680-5466-48EE-B060-961C5FBF5FF7}" srcId="{B7166A32-3786-476E-A7F4-F10BDFEEE214}" destId="{827AE4DA-2337-4572-A720-A9FF73079E3C}" srcOrd="0" destOrd="0" parTransId="{A974A128-F8E1-4D05-9549-1DCBCD199C9F}" sibTransId="{EBD25DD6-EF09-4783-9960-91EBF83D8650}"/>
    <dgm:cxn modelId="{35BEE2DA-BB43-E742-9B84-B30659162838}" type="presOf" srcId="{827AE4DA-2337-4572-A720-A9FF73079E3C}" destId="{0F746C90-D7EB-734D-813F-A2F0B430C380}" srcOrd="0" destOrd="0" presId="urn:microsoft.com/office/officeart/2005/8/layout/hierarchy1"/>
    <dgm:cxn modelId="{B6552F9B-66CE-9C44-9116-6A36AEFAAC2E}" type="presParOf" srcId="{299A6E96-A6F1-4043-B54D-C2D306B7CC07}" destId="{E1FE2C1D-3FFD-4C46-9025-ED83BB8CC59E}" srcOrd="0" destOrd="0" presId="urn:microsoft.com/office/officeart/2005/8/layout/hierarchy1"/>
    <dgm:cxn modelId="{730EC551-A9DA-4645-AAF3-1B5447540F94}" type="presParOf" srcId="{E1FE2C1D-3FFD-4C46-9025-ED83BB8CC59E}" destId="{FC5A0106-86C9-4D43-ACCA-BFAD924A3341}" srcOrd="0" destOrd="0" presId="urn:microsoft.com/office/officeart/2005/8/layout/hierarchy1"/>
    <dgm:cxn modelId="{B971F5C0-F04A-4840-945A-E29D63B373CF}" type="presParOf" srcId="{FC5A0106-86C9-4D43-ACCA-BFAD924A3341}" destId="{8A2293BA-6C21-5C4D-BF62-F2208E9D28C6}" srcOrd="0" destOrd="0" presId="urn:microsoft.com/office/officeart/2005/8/layout/hierarchy1"/>
    <dgm:cxn modelId="{BCF07423-B941-D74E-B289-2B57BF0E79AD}" type="presParOf" srcId="{FC5A0106-86C9-4D43-ACCA-BFAD924A3341}" destId="{0F746C90-D7EB-734D-813F-A2F0B430C380}" srcOrd="1" destOrd="0" presId="urn:microsoft.com/office/officeart/2005/8/layout/hierarchy1"/>
    <dgm:cxn modelId="{F1BF52F0-3B59-1546-9CD8-CE2B5A80D4D9}" type="presParOf" srcId="{E1FE2C1D-3FFD-4C46-9025-ED83BB8CC59E}" destId="{660FC7E4-4978-E44B-ABF5-9697D6BE3C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7166A32-3786-476E-A7F4-F10BDFEEE2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7AE4DA-2337-4572-A720-A9FF73079E3C}">
      <dgm:prSet custT="1"/>
      <dgm:spPr/>
      <dgm:t>
        <a:bodyPr/>
        <a:lstStyle/>
        <a:p>
          <a:r>
            <a:rPr lang="en-US" sz="3000" dirty="0" err="1"/>
            <a:t>Berkas</a:t>
          </a:r>
          <a:r>
            <a:rPr lang="en-US" sz="3000" dirty="0"/>
            <a:t> pada </a:t>
          </a:r>
          <a:r>
            <a:rPr lang="en-US" sz="3000" dirty="0" err="1"/>
            <a:t>babak</a:t>
          </a:r>
          <a:r>
            <a:rPr lang="en-US" sz="3000" dirty="0"/>
            <a:t> </a:t>
          </a:r>
          <a:r>
            <a:rPr lang="en-US" sz="3000" dirty="0" err="1"/>
            <a:t>penyisihan</a:t>
          </a:r>
          <a:r>
            <a:rPr lang="en-US" sz="3000" dirty="0"/>
            <a:t> </a:t>
          </a:r>
          <a:r>
            <a:rPr lang="en-US" sz="3000" dirty="0" err="1"/>
            <a:t>berupa</a:t>
          </a:r>
          <a:r>
            <a:rPr lang="en-US" sz="3000" dirty="0"/>
            <a:t> working-in-progress</a:t>
          </a:r>
        </a:p>
      </dgm:t>
    </dgm:pt>
    <dgm:pt modelId="{A974A128-F8E1-4D05-9549-1DCBCD199C9F}" cxnId="{FF4D8680-5466-48EE-B060-961C5FBF5FF7}" type="parTrans">
      <dgm:prSet/>
      <dgm:spPr/>
      <dgm:t>
        <a:bodyPr/>
        <a:lstStyle/>
        <a:p>
          <a:endParaRPr lang="en-US"/>
        </a:p>
      </dgm:t>
    </dgm:pt>
    <dgm:pt modelId="{EBD25DD6-EF09-4783-9960-91EBF83D8650}" cxnId="{FF4D8680-5466-48EE-B060-961C5FBF5FF7}" type="sibTrans">
      <dgm:prSet/>
      <dgm:spPr/>
      <dgm:t>
        <a:bodyPr/>
        <a:lstStyle/>
        <a:p>
          <a:endParaRPr lang="en-US"/>
        </a:p>
      </dgm:t>
    </dgm:pt>
    <dgm:pt modelId="{0140E5EA-4839-4DA3-B46B-817DA14F787F}">
      <dgm:prSet custT="1"/>
      <dgm:spPr/>
      <dgm:t>
        <a:bodyPr/>
        <a:lstStyle/>
        <a:p>
          <a:pPr algn="l"/>
          <a:r>
            <a:rPr lang="en-ID" sz="3000" dirty="0">
              <a:effectLst/>
              <a:latin typeface="Calibri" panose="020F0502020204030204" pitchFamily="34" charset="0"/>
            </a:rPr>
            <a:t>1. Proposal</a:t>
          </a:r>
        </a:p>
        <a:p>
          <a:pPr algn="l"/>
          <a:r>
            <a:rPr lang="en-US" sz="2000" dirty="0">
              <a:effectLst/>
              <a:latin typeface="Calibri" panose="020F0502020204030204" pitchFamily="34" charset="0"/>
            </a:rPr>
            <a:t>Proposal (PDF) </a:t>
          </a:r>
          <a:r>
            <a:rPr lang="en-US" sz="2000" dirty="0" err="1">
              <a:effectLst/>
              <a:latin typeface="Calibri" panose="020F0502020204030204" pitchFamily="34" charset="0"/>
            </a:rPr>
            <a:t>dengan</a:t>
          </a:r>
          <a:r>
            <a:rPr lang="en-US" sz="2000" dirty="0">
              <a:effectLst/>
              <a:latin typeface="Calibri" panose="020F0502020204030204" pitchFamily="34" charset="0"/>
            </a:rPr>
            <a:t> </a:t>
          </a:r>
          <a:r>
            <a:rPr lang="en-US" sz="2000" dirty="0" err="1">
              <a:effectLst/>
              <a:latin typeface="Calibri" panose="020F0502020204030204" pitchFamily="34" charset="0"/>
            </a:rPr>
            <a:t>sistematika</a:t>
          </a:r>
          <a:r>
            <a:rPr lang="en-US" sz="2000" dirty="0">
              <a:effectLst/>
              <a:latin typeface="Calibri" panose="020F0502020204030204" pitchFamily="34" charset="0"/>
            </a:rPr>
            <a:t> proposal,  </a:t>
          </a:r>
          <a:r>
            <a:rPr lang="en-US" sz="2000" b="1" dirty="0" err="1">
              <a:effectLst/>
              <a:latin typeface="Calibri" panose="020F0502020204030204" pitchFamily="34" charset="0"/>
            </a:rPr>
            <a:t>maksimal</a:t>
          </a:r>
          <a:r>
            <a:rPr lang="en-US" sz="2000" b="1" dirty="0">
              <a:effectLst/>
              <a:latin typeface="Calibri" panose="020F0502020204030204" pitchFamily="34" charset="0"/>
            </a:rPr>
            <a:t> </a:t>
          </a:r>
          <a:r>
            <a:rPr lang="en-US" sz="2000" b="1" dirty="0" err="1">
              <a:effectLst/>
              <a:latin typeface="Calibri" panose="020F0502020204030204" pitchFamily="34" charset="0"/>
            </a:rPr>
            <a:t>jumlah</a:t>
          </a:r>
          <a:r>
            <a:rPr lang="en-US" sz="2000" b="1" dirty="0">
              <a:effectLst/>
              <a:latin typeface="Calibri" panose="020F0502020204030204" pitchFamily="34" charset="0"/>
            </a:rPr>
            <a:t>
</a:t>
          </a:r>
          <a:r>
            <a:rPr lang="en-US" sz="2000" b="1" dirty="0" err="1">
              <a:effectLst/>
              <a:latin typeface="Calibri" panose="020F0502020204030204" pitchFamily="34" charset="0"/>
            </a:rPr>
            <a:t>halaman</a:t>
          </a:r>
          <a:r>
            <a:rPr lang="en-US" sz="2000" b="1" dirty="0">
              <a:effectLst/>
              <a:latin typeface="Calibri" panose="020F0502020204030204" pitchFamily="34" charset="0"/>
            </a:rPr>
            <a:t> </a:t>
          </a:r>
          <a:r>
            <a:rPr lang="en-US" sz="2000" b="1" dirty="0" err="1">
              <a:effectLst/>
              <a:latin typeface="Calibri" panose="020F0502020204030204" pitchFamily="34" charset="0"/>
            </a:rPr>
            <a:t>keseluruhan</a:t>
          </a:r>
          <a:r>
            <a:rPr lang="en-US" sz="2000" b="1" dirty="0">
              <a:effectLst/>
              <a:latin typeface="Calibri" panose="020F0502020204030204" pitchFamily="34" charset="0"/>
            </a:rPr>
            <a:t> </a:t>
          </a:r>
          <a:r>
            <a:rPr lang="en-US" sz="2000" b="1" dirty="0" err="1">
              <a:effectLst/>
              <a:latin typeface="Calibri" panose="020F0502020204030204" pitchFamily="34" charset="0"/>
            </a:rPr>
            <a:t>adalah</a:t>
          </a:r>
          <a:r>
            <a:rPr lang="en-US" sz="2000" b="1" dirty="0">
              <a:effectLst/>
              <a:latin typeface="Calibri" panose="020F0502020204030204" pitchFamily="34" charset="0"/>
            </a:rPr>
            <a:t> 30 </a:t>
          </a:r>
          <a:r>
            <a:rPr lang="en-US" sz="2000" b="1" dirty="0" err="1">
              <a:effectLst/>
              <a:latin typeface="Calibri" panose="020F0502020204030204" pitchFamily="34" charset="0"/>
            </a:rPr>
            <a:t>halaman</a:t>
          </a:r>
          <a:endParaRPr lang="en-ID" sz="2000" b="1" dirty="0">
            <a:effectLst/>
            <a:latin typeface="Calibri" panose="020F0502020204030204" pitchFamily="34" charset="0"/>
          </a:endParaRPr>
        </a:p>
        <a:p>
          <a:pPr algn="l"/>
          <a:r>
            <a:rPr lang="en-ID" sz="3000" dirty="0">
              <a:effectLst/>
              <a:latin typeface="Calibri" panose="020F0502020204030204" pitchFamily="34" charset="0"/>
            </a:rPr>
            <a:t>2. Poster</a:t>
          </a:r>
          <a:br>
            <a:rPr lang="en-ID" sz="3000" dirty="0">
              <a:effectLst/>
              <a:latin typeface="Calibri" panose="020F0502020204030204" pitchFamily="34" charset="0"/>
            </a:rPr>
          </a:br>
          <a:r>
            <a:rPr lang="en-ID" sz="3000" dirty="0">
              <a:effectLst/>
              <a:latin typeface="Calibri" panose="020F0502020204030204" pitchFamily="34" charset="0"/>
            </a:rPr>
            <a:t>3. URL Video clip</a:t>
          </a:r>
        </a:p>
        <a:p>
          <a:pPr algn="l"/>
          <a:r>
            <a:rPr lang="en-ID" sz="3000" dirty="0" err="1">
              <a:effectLst/>
              <a:latin typeface="Calibri" panose="020F0502020204030204" pitchFamily="34" charset="0"/>
            </a:rPr>
            <a:t>Syarat</a:t>
          </a:r>
          <a:r>
            <a:rPr lang="en-ID" sz="3000" dirty="0">
              <a:effectLst/>
              <a:latin typeface="Calibri" panose="020F0502020204030204" pitchFamily="34" charset="0"/>
            </a:rPr>
            <a:t> </a:t>
          </a:r>
          <a:r>
            <a:rPr lang="en-ID" sz="3000" dirty="0" err="1">
              <a:effectLst/>
              <a:latin typeface="Calibri" panose="020F0502020204030204" pitchFamily="34" charset="0"/>
            </a:rPr>
            <a:t>lengkap</a:t>
          </a:r>
          <a:r>
            <a:rPr lang="en-ID" sz="3000" dirty="0">
              <a:effectLst/>
              <a:latin typeface="Calibri" panose="020F0502020204030204" pitchFamily="34" charset="0"/>
            </a:rPr>
            <a:t> di Panduan</a:t>
          </a:r>
          <a:endParaRPr lang="en-US" sz="3000" dirty="0"/>
        </a:p>
      </dgm:t>
    </dgm:pt>
    <dgm:pt modelId="{0230AE36-DA71-4980-AE8F-9B9E98EFC642}" cxnId="{C3642C06-B29F-4D97-9C31-DC25588FA45B}" type="parTrans">
      <dgm:prSet/>
      <dgm:spPr/>
      <dgm:t>
        <a:bodyPr/>
        <a:lstStyle/>
        <a:p>
          <a:endParaRPr lang="en-US"/>
        </a:p>
      </dgm:t>
    </dgm:pt>
    <dgm:pt modelId="{985F9097-0C74-4282-93D8-EF843E7AD090}" cxnId="{C3642C06-B29F-4D97-9C31-DC25588FA45B}" type="sibTrans">
      <dgm:prSet/>
      <dgm:spPr/>
      <dgm:t>
        <a:bodyPr/>
        <a:lstStyle/>
        <a:p>
          <a:endParaRPr lang="en-US"/>
        </a:p>
      </dgm:t>
    </dgm:pt>
    <dgm:pt modelId="{299A6E96-A6F1-4043-B54D-C2D306B7CC07}" type="pres">
      <dgm:prSet presAssocID="{B7166A32-3786-476E-A7F4-F10BDFEEE2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FE2C1D-3FFD-4C46-9025-ED83BB8CC59E}" type="pres">
      <dgm:prSet presAssocID="{827AE4DA-2337-4572-A720-A9FF73079E3C}" presName="hierRoot1" presStyleCnt="0"/>
      <dgm:spPr/>
    </dgm:pt>
    <dgm:pt modelId="{FC5A0106-86C9-4D43-ACCA-BFAD924A3341}" type="pres">
      <dgm:prSet presAssocID="{827AE4DA-2337-4572-A720-A9FF73079E3C}" presName="composite" presStyleCnt="0"/>
      <dgm:spPr/>
    </dgm:pt>
    <dgm:pt modelId="{8A2293BA-6C21-5C4D-BF62-F2208E9D28C6}" type="pres">
      <dgm:prSet presAssocID="{827AE4DA-2337-4572-A720-A9FF73079E3C}" presName="background" presStyleLbl="node0" presStyleIdx="0" presStyleCnt="2"/>
      <dgm:spPr>
        <a:solidFill>
          <a:srgbClr val="92D050"/>
        </a:solidFill>
      </dgm:spPr>
    </dgm:pt>
    <dgm:pt modelId="{0F746C90-D7EB-734D-813F-A2F0B430C380}" type="pres">
      <dgm:prSet presAssocID="{827AE4DA-2337-4572-A720-A9FF73079E3C}" presName="text" presStyleLbl="fgAcc0" presStyleIdx="0" presStyleCnt="2">
        <dgm:presLayoutVars>
          <dgm:chPref val="3"/>
        </dgm:presLayoutVars>
      </dgm:prSet>
      <dgm:spPr/>
    </dgm:pt>
    <dgm:pt modelId="{660FC7E4-4978-E44B-ABF5-9697D6BE3CEC}" type="pres">
      <dgm:prSet presAssocID="{827AE4DA-2337-4572-A720-A9FF73079E3C}" presName="hierChild2" presStyleCnt="0"/>
      <dgm:spPr/>
    </dgm:pt>
    <dgm:pt modelId="{2B493EF8-BABD-E54F-833E-8370D9C5126C}" type="pres">
      <dgm:prSet presAssocID="{0140E5EA-4839-4DA3-B46B-817DA14F787F}" presName="hierRoot1" presStyleCnt="0"/>
      <dgm:spPr/>
    </dgm:pt>
    <dgm:pt modelId="{F80EFFB3-EC0F-2D4F-9F52-E3A2AE8A3B34}" type="pres">
      <dgm:prSet presAssocID="{0140E5EA-4839-4DA3-B46B-817DA14F787F}" presName="composite" presStyleCnt="0"/>
      <dgm:spPr/>
    </dgm:pt>
    <dgm:pt modelId="{AC1F4CF6-FF69-6F47-9D25-4AD9C47604F4}" type="pres">
      <dgm:prSet presAssocID="{0140E5EA-4839-4DA3-B46B-817DA14F787F}" presName="background" presStyleLbl="node0" presStyleIdx="1" presStyleCnt="2"/>
      <dgm:spPr>
        <a:solidFill>
          <a:srgbClr val="92D050"/>
        </a:solidFill>
      </dgm:spPr>
    </dgm:pt>
    <dgm:pt modelId="{775FFF41-CC11-AE42-B56A-7E4B1D28BCD5}" type="pres">
      <dgm:prSet presAssocID="{0140E5EA-4839-4DA3-B46B-817DA14F787F}" presName="text" presStyleLbl="fgAcc0" presStyleIdx="1" presStyleCnt="2" custScaleX="108474" custScaleY="117380">
        <dgm:presLayoutVars>
          <dgm:chPref val="3"/>
        </dgm:presLayoutVars>
      </dgm:prSet>
      <dgm:spPr/>
    </dgm:pt>
    <dgm:pt modelId="{296CF63D-7620-DD49-ADEB-AEF015D5C6B4}" type="pres">
      <dgm:prSet presAssocID="{0140E5EA-4839-4DA3-B46B-817DA14F787F}" presName="hierChild2" presStyleCnt="0"/>
      <dgm:spPr/>
    </dgm:pt>
  </dgm:ptLst>
  <dgm:cxnLst>
    <dgm:cxn modelId="{C3642C06-B29F-4D97-9C31-DC25588FA45B}" srcId="{B7166A32-3786-476E-A7F4-F10BDFEEE214}" destId="{0140E5EA-4839-4DA3-B46B-817DA14F787F}" srcOrd="1" destOrd="0" parTransId="{0230AE36-DA71-4980-AE8F-9B9E98EFC642}" sibTransId="{985F9097-0C74-4282-93D8-EF843E7AD090}"/>
    <dgm:cxn modelId="{0BDA863D-4FFD-4F49-A870-6C0B3FE11BF4}" type="presOf" srcId="{B7166A32-3786-476E-A7F4-F10BDFEEE214}" destId="{299A6E96-A6F1-4043-B54D-C2D306B7CC07}" srcOrd="0" destOrd="0" presId="urn:microsoft.com/office/officeart/2005/8/layout/hierarchy1"/>
    <dgm:cxn modelId="{829A7B64-1DFA-B345-A80F-53C9A6BFE50D}" type="presOf" srcId="{0140E5EA-4839-4DA3-B46B-817DA14F787F}" destId="{775FFF41-CC11-AE42-B56A-7E4B1D28BCD5}" srcOrd="0" destOrd="0" presId="urn:microsoft.com/office/officeart/2005/8/layout/hierarchy1"/>
    <dgm:cxn modelId="{FF4D8680-5466-48EE-B060-961C5FBF5FF7}" srcId="{B7166A32-3786-476E-A7F4-F10BDFEEE214}" destId="{827AE4DA-2337-4572-A720-A9FF73079E3C}" srcOrd="0" destOrd="0" parTransId="{A974A128-F8E1-4D05-9549-1DCBCD199C9F}" sibTransId="{EBD25DD6-EF09-4783-9960-91EBF83D8650}"/>
    <dgm:cxn modelId="{35BEE2DA-BB43-E742-9B84-B30659162838}" type="presOf" srcId="{827AE4DA-2337-4572-A720-A9FF73079E3C}" destId="{0F746C90-D7EB-734D-813F-A2F0B430C380}" srcOrd="0" destOrd="0" presId="urn:microsoft.com/office/officeart/2005/8/layout/hierarchy1"/>
    <dgm:cxn modelId="{B6552F9B-66CE-9C44-9116-6A36AEFAAC2E}" type="presParOf" srcId="{299A6E96-A6F1-4043-B54D-C2D306B7CC07}" destId="{E1FE2C1D-3FFD-4C46-9025-ED83BB8CC59E}" srcOrd="0" destOrd="0" presId="urn:microsoft.com/office/officeart/2005/8/layout/hierarchy1"/>
    <dgm:cxn modelId="{730EC551-A9DA-4645-AAF3-1B5447540F94}" type="presParOf" srcId="{E1FE2C1D-3FFD-4C46-9025-ED83BB8CC59E}" destId="{FC5A0106-86C9-4D43-ACCA-BFAD924A3341}" srcOrd="0" destOrd="0" presId="urn:microsoft.com/office/officeart/2005/8/layout/hierarchy1"/>
    <dgm:cxn modelId="{B971F5C0-F04A-4840-945A-E29D63B373CF}" type="presParOf" srcId="{FC5A0106-86C9-4D43-ACCA-BFAD924A3341}" destId="{8A2293BA-6C21-5C4D-BF62-F2208E9D28C6}" srcOrd="0" destOrd="0" presId="urn:microsoft.com/office/officeart/2005/8/layout/hierarchy1"/>
    <dgm:cxn modelId="{BCF07423-B941-D74E-B289-2B57BF0E79AD}" type="presParOf" srcId="{FC5A0106-86C9-4D43-ACCA-BFAD924A3341}" destId="{0F746C90-D7EB-734D-813F-A2F0B430C380}" srcOrd="1" destOrd="0" presId="urn:microsoft.com/office/officeart/2005/8/layout/hierarchy1"/>
    <dgm:cxn modelId="{F1BF52F0-3B59-1546-9CD8-CE2B5A80D4D9}" type="presParOf" srcId="{E1FE2C1D-3FFD-4C46-9025-ED83BB8CC59E}" destId="{660FC7E4-4978-E44B-ABF5-9697D6BE3CEC}" srcOrd="1" destOrd="0" presId="urn:microsoft.com/office/officeart/2005/8/layout/hierarchy1"/>
    <dgm:cxn modelId="{46ABD31D-3951-E84C-AC98-859AC4F7D3F4}" type="presParOf" srcId="{299A6E96-A6F1-4043-B54D-C2D306B7CC07}" destId="{2B493EF8-BABD-E54F-833E-8370D9C5126C}" srcOrd="1" destOrd="0" presId="urn:microsoft.com/office/officeart/2005/8/layout/hierarchy1"/>
    <dgm:cxn modelId="{9D24F787-0C59-194B-9C72-ABA206158B8F}" type="presParOf" srcId="{2B493EF8-BABD-E54F-833E-8370D9C5126C}" destId="{F80EFFB3-EC0F-2D4F-9F52-E3A2AE8A3B34}" srcOrd="0" destOrd="0" presId="urn:microsoft.com/office/officeart/2005/8/layout/hierarchy1"/>
    <dgm:cxn modelId="{056F40AC-A010-1B43-9E61-086FAC5CFF92}" type="presParOf" srcId="{F80EFFB3-EC0F-2D4F-9F52-E3A2AE8A3B34}" destId="{AC1F4CF6-FF69-6F47-9D25-4AD9C47604F4}" srcOrd="0" destOrd="0" presId="urn:microsoft.com/office/officeart/2005/8/layout/hierarchy1"/>
    <dgm:cxn modelId="{5A5FFEE9-E8DC-A94B-AD90-6A8D043BD1DC}" type="presParOf" srcId="{F80EFFB3-EC0F-2D4F-9F52-E3A2AE8A3B34}" destId="{775FFF41-CC11-AE42-B56A-7E4B1D28BCD5}" srcOrd="1" destOrd="0" presId="urn:microsoft.com/office/officeart/2005/8/layout/hierarchy1"/>
    <dgm:cxn modelId="{85DC8B65-6441-274E-A2C4-EA42BA60277A}" type="presParOf" srcId="{2B493EF8-BABD-E54F-833E-8370D9C5126C}" destId="{296CF63D-7620-DD49-ADEB-AEF015D5C6B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7166A32-3786-476E-A7F4-F10BDFEEE2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7AE4DA-2337-4572-A720-A9FF73079E3C}">
      <dgm:prSet custT="1"/>
      <dgm:spPr/>
      <dgm:t>
        <a:bodyPr/>
        <a:lstStyle/>
        <a:p>
          <a:pPr algn="l"/>
          <a:r>
            <a:rPr lang="en-ID" sz="3000" dirty="0">
              <a:effectLst/>
              <a:latin typeface="Calibri" panose="020F0502020204030204" pitchFamily="34" charset="0"/>
            </a:rPr>
            <a:t>1. </a:t>
          </a:r>
          <a:r>
            <a:rPr lang="en-ID" sz="3000" dirty="0" err="1">
              <a:effectLst/>
              <a:latin typeface="Calibri" panose="020F0502020204030204" pitchFamily="34" charset="0"/>
            </a:rPr>
            <a:t>Laporan</a:t>
          </a:r>
          <a:r>
            <a:rPr lang="en-ID" sz="3000" dirty="0">
              <a:effectLst/>
              <a:latin typeface="Calibri" panose="020F0502020204030204" pitchFamily="34" charset="0"/>
            </a:rPr>
            <a:t> </a:t>
          </a:r>
          <a:r>
            <a:rPr lang="en-ID" sz="3000" dirty="0" err="1">
              <a:effectLst/>
              <a:latin typeface="Calibri" panose="020F0502020204030204" pitchFamily="34" charset="0"/>
            </a:rPr>
            <a:t>akhir</a:t>
          </a:r>
          <a:r>
            <a:rPr lang="en-ID" sz="3000" dirty="0">
              <a:effectLst/>
              <a:latin typeface="Calibri" panose="020F0502020204030204" pitchFamily="34" charset="0"/>
            </a:rPr>
            <a:t> </a:t>
          </a:r>
        </a:p>
        <a:p>
          <a:pPr algn="l">
            <a:buAutoNum type="arabicPeriod"/>
          </a:pPr>
          <a:r>
            <a:rPr lang="en-ID" sz="3000" dirty="0">
              <a:effectLst/>
              <a:latin typeface="Calibri" panose="020F0502020204030204" pitchFamily="34" charset="0"/>
            </a:rPr>
            <a:t>2. </a:t>
          </a:r>
          <a:r>
            <a:rPr lang="en-ID" sz="3000" dirty="0" err="1">
              <a:effectLst/>
              <a:latin typeface="Calibri" panose="020F0502020204030204" pitchFamily="34" charset="0"/>
            </a:rPr>
            <a:t>Prototipe</a:t>
          </a:r>
          <a:endParaRPr lang="en-ID" sz="3000" dirty="0">
            <a:effectLst/>
            <a:latin typeface="Calibri" panose="020F0502020204030204" pitchFamily="34" charset="0"/>
          </a:endParaRPr>
        </a:p>
        <a:p>
          <a:pPr algn="l">
            <a:buAutoNum type="arabicPeriod"/>
          </a:pPr>
          <a:r>
            <a:rPr lang="en-ID" sz="3000" dirty="0">
              <a:effectLst/>
              <a:latin typeface="Calibri" panose="020F0502020204030204" pitchFamily="34" charset="0"/>
            </a:rPr>
            <a:t>3. File </a:t>
          </a:r>
          <a:r>
            <a:rPr lang="en-ID" sz="3000" dirty="0" err="1">
              <a:effectLst/>
              <a:latin typeface="Calibri" panose="020F0502020204030204" pitchFamily="34" charset="0"/>
            </a:rPr>
            <a:t>presentasi</a:t>
          </a:r>
          <a:endParaRPr lang="en-ID" sz="3000" dirty="0">
            <a:effectLst/>
            <a:latin typeface="Calibri" panose="020F0502020204030204" pitchFamily="34" charset="0"/>
          </a:endParaRPr>
        </a:p>
        <a:p>
          <a:pPr algn="l">
            <a:buAutoNum type="arabicPeriod"/>
          </a:pPr>
          <a:r>
            <a:rPr lang="en-ID" sz="3000" dirty="0" err="1">
              <a:effectLst/>
              <a:latin typeface="Calibri" panose="020F0502020204030204" pitchFamily="34" charset="0"/>
            </a:rPr>
            <a:t>Syarat</a:t>
          </a:r>
          <a:r>
            <a:rPr lang="en-ID" sz="3000" dirty="0">
              <a:effectLst/>
              <a:latin typeface="Calibri" panose="020F0502020204030204" pitchFamily="34" charset="0"/>
            </a:rPr>
            <a:t> </a:t>
          </a:r>
          <a:r>
            <a:rPr lang="en-ID" sz="3000" dirty="0" err="1">
              <a:effectLst/>
              <a:latin typeface="Calibri" panose="020F0502020204030204" pitchFamily="34" charset="0"/>
            </a:rPr>
            <a:t>lengkap</a:t>
          </a:r>
          <a:r>
            <a:rPr lang="en-ID" sz="3000" dirty="0">
              <a:effectLst/>
              <a:latin typeface="Calibri" panose="020F0502020204030204" pitchFamily="34" charset="0"/>
            </a:rPr>
            <a:t> di Panduan </a:t>
          </a:r>
          <a:endParaRPr lang="en-US" sz="3000" dirty="0"/>
        </a:p>
      </dgm:t>
    </dgm:pt>
    <dgm:pt modelId="{A974A128-F8E1-4D05-9549-1DCBCD199C9F}" cxnId="{FF4D8680-5466-48EE-B060-961C5FBF5FF7}" type="parTrans">
      <dgm:prSet/>
      <dgm:spPr/>
      <dgm:t>
        <a:bodyPr/>
        <a:lstStyle/>
        <a:p>
          <a:endParaRPr lang="en-US"/>
        </a:p>
      </dgm:t>
    </dgm:pt>
    <dgm:pt modelId="{EBD25DD6-EF09-4783-9960-91EBF83D8650}" cxnId="{FF4D8680-5466-48EE-B060-961C5FBF5FF7}" type="sibTrans">
      <dgm:prSet/>
      <dgm:spPr/>
      <dgm:t>
        <a:bodyPr/>
        <a:lstStyle/>
        <a:p>
          <a:endParaRPr lang="en-US"/>
        </a:p>
      </dgm:t>
    </dgm:pt>
    <dgm:pt modelId="{0140E5EA-4839-4DA3-B46B-817DA14F787F}">
      <dgm:prSet custT="1"/>
      <dgm:spPr/>
      <dgm:t>
        <a:bodyPr/>
        <a:lstStyle/>
        <a:p>
          <a:pPr algn="l"/>
          <a:r>
            <a:rPr lang="en-ID" sz="3000" dirty="0">
              <a:effectLst/>
              <a:latin typeface="Calibri" panose="020F0502020204030204" pitchFamily="34" charset="0"/>
            </a:rPr>
            <a:t>1. </a:t>
          </a:r>
          <a:r>
            <a:rPr lang="en-ID" sz="3000" dirty="0" err="1">
              <a:effectLst/>
              <a:latin typeface="Calibri" panose="020F0502020204030204" pitchFamily="34" charset="0"/>
            </a:rPr>
            <a:t>Laporan</a:t>
          </a:r>
          <a:r>
            <a:rPr lang="en-ID" sz="3000" dirty="0">
              <a:effectLst/>
              <a:latin typeface="Calibri" panose="020F0502020204030204" pitchFamily="34" charset="0"/>
            </a:rPr>
            <a:t> </a:t>
          </a:r>
          <a:r>
            <a:rPr lang="en-ID" sz="3000" dirty="0" err="1">
              <a:effectLst/>
              <a:latin typeface="Calibri" panose="020F0502020204030204" pitchFamily="34" charset="0"/>
            </a:rPr>
            <a:t>akhir</a:t>
          </a:r>
          <a:br>
            <a:rPr lang="en-ID" sz="2000" dirty="0">
              <a:effectLst/>
              <a:latin typeface="Calibri" panose="020F0502020204030204" pitchFamily="34" charset="0"/>
            </a:rPr>
          </a:br>
          <a:r>
            <a:rPr lang="en-ID" sz="2000" dirty="0">
              <a:effectLst/>
              <a:latin typeface="Calibri" panose="020F0502020204030204" pitchFamily="34" charset="0"/>
            </a:rPr>
            <a:t>Bagian </a:t>
          </a:r>
          <a:r>
            <a:rPr lang="en-ID" sz="2000" dirty="0" err="1">
              <a:effectLst/>
              <a:latin typeface="Calibri" panose="020F0502020204030204" pitchFamily="34" charset="0"/>
            </a:rPr>
            <a:t>lanjutan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dari</a:t>
          </a:r>
          <a:r>
            <a:rPr lang="en-ID" sz="2000" dirty="0">
              <a:effectLst/>
              <a:latin typeface="Calibri" panose="020F0502020204030204" pitchFamily="34" charset="0"/>
            </a:rPr>
            <a:t> proposal. Bagian yang </a:t>
          </a:r>
          <a:r>
            <a:rPr lang="en-ID" sz="2000" dirty="0" err="1">
              <a:effectLst/>
              <a:latin typeface="Calibri" panose="020F0502020204030204" pitchFamily="34" charset="0"/>
            </a:rPr>
            <a:t>sudah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ada</a:t>
          </a:r>
          <a:r>
            <a:rPr lang="en-ID" sz="2000" dirty="0">
              <a:effectLst/>
              <a:latin typeface="Calibri" panose="020F0502020204030204" pitchFamily="34" charset="0"/>
            </a:rPr>
            <a:t> di proposal </a:t>
          </a:r>
          <a:r>
            <a:rPr lang="en-ID" sz="2000" dirty="0" err="1">
              <a:effectLst/>
              <a:latin typeface="Calibri" panose="020F0502020204030204" pitchFamily="34" charset="0"/>
            </a:rPr>
            <a:t>dapat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ditulis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kembali</a:t>
          </a:r>
          <a:r>
            <a:rPr lang="en-ID" sz="2000" dirty="0">
              <a:effectLst/>
              <a:latin typeface="Calibri" panose="020F0502020204030204" pitchFamily="34" charset="0"/>
            </a:rPr>
            <a:t> di </a:t>
          </a:r>
          <a:r>
            <a:rPr lang="en-ID" sz="2000" dirty="0" err="1">
              <a:effectLst/>
              <a:latin typeface="Calibri" panose="020F0502020204030204" pitchFamily="34" charset="0"/>
            </a:rPr>
            <a:t>laporan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akhir</a:t>
          </a:r>
          <a:r>
            <a:rPr lang="en-ID" sz="2000" dirty="0">
              <a:effectLst/>
              <a:latin typeface="Calibri" panose="020F0502020204030204" pitchFamily="34" charset="0"/>
            </a:rPr>
            <a:t> dan </a:t>
          </a:r>
          <a:r>
            <a:rPr lang="en-ID" sz="2000" dirty="0" err="1">
              <a:effectLst/>
              <a:latin typeface="Calibri" panose="020F0502020204030204" pitchFamily="34" charset="0"/>
            </a:rPr>
            <a:t>harus</a:t>
          </a:r>
          <a:r>
            <a:rPr lang="en-ID" sz="2000" dirty="0">
              <a:effectLst/>
              <a:latin typeface="Calibri" panose="020F0502020204030204" pitchFamily="34" charset="0"/>
            </a:rPr>
            <a:t> di-</a:t>
          </a:r>
          <a:r>
            <a:rPr lang="en-ID" sz="2000" i="1" dirty="0">
              <a:effectLst/>
              <a:latin typeface="Calibri" panose="020F0502020204030204" pitchFamily="34" charset="0"/>
            </a:rPr>
            <a:t>highlight </a:t>
          </a:r>
          <a:r>
            <a:rPr lang="en-ID" sz="2000" dirty="0" err="1">
              <a:effectLst/>
              <a:latin typeface="Calibri" panose="020F0502020204030204" pitchFamily="34" charset="0"/>
            </a:rPr>
            <a:t>perubahan</a:t>
          </a:r>
          <a:r>
            <a:rPr lang="en-ID" sz="2000" dirty="0">
              <a:effectLst/>
              <a:latin typeface="Calibri" panose="020F0502020204030204" pitchFamily="34" charset="0"/>
            </a:rPr>
            <a:t> yang </a:t>
          </a:r>
          <a:r>
            <a:rPr lang="en-ID" sz="2000" dirty="0" err="1">
              <a:effectLst/>
              <a:latin typeface="Calibri" panose="020F0502020204030204" pitchFamily="34" charset="0"/>
            </a:rPr>
            <a:t>terjadi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dari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bagian</a:t>
          </a:r>
          <a:r>
            <a:rPr lang="en-ID" sz="2000" dirty="0">
              <a:effectLst/>
              <a:latin typeface="Calibri" panose="020F0502020204030204" pitchFamily="34" charset="0"/>
            </a:rPr>
            <a:t> proposal (proses </a:t>
          </a:r>
          <a:r>
            <a:rPr lang="en-ID" sz="2000" dirty="0" err="1">
              <a:effectLst/>
              <a:latin typeface="Calibri" panose="020F0502020204030204" pitchFamily="34" charset="0"/>
            </a:rPr>
            <a:t>desain</a:t>
          </a:r>
          <a:r>
            <a:rPr lang="en-ID" sz="2000" dirty="0">
              <a:effectLst/>
              <a:latin typeface="Calibri" panose="020F0502020204030204" pitchFamily="34" charset="0"/>
            </a:rPr>
            <a:t> yang </a:t>
          </a:r>
          <a:r>
            <a:rPr lang="en-ID" sz="2000" dirty="0" err="1">
              <a:effectLst/>
              <a:latin typeface="Calibri" panose="020F0502020204030204" pitchFamily="34" charset="0"/>
            </a:rPr>
            <a:t>dilalui</a:t>
          </a:r>
          <a:r>
            <a:rPr lang="en-ID" sz="2000" dirty="0">
              <a:effectLst/>
              <a:latin typeface="Calibri" panose="020F0502020204030204" pitchFamily="34" charset="0"/>
            </a:rPr>
            <a:t> dan </a:t>
          </a:r>
          <a:r>
            <a:rPr lang="en-ID" sz="2000" dirty="0" err="1">
              <a:effectLst/>
              <a:latin typeface="Calibri" panose="020F0502020204030204" pitchFamily="34" charset="0"/>
            </a:rPr>
            <a:t>bentuk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desain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akhir</a:t>
          </a:r>
          <a:r>
            <a:rPr lang="en-ID" sz="2000" dirty="0">
              <a:effectLst/>
              <a:latin typeface="Calibri" panose="020F0502020204030204" pitchFamily="34" charset="0"/>
            </a:rPr>
            <a:t>/final). </a:t>
          </a:r>
          <a:r>
            <a:rPr lang="en-ID" sz="2000" dirty="0" err="1">
              <a:effectLst/>
              <a:latin typeface="Calibri" panose="020F0502020204030204" pitchFamily="34" charset="0"/>
            </a:rPr>
            <a:t>Dalam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laporan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akhir</a:t>
          </a:r>
          <a:r>
            <a:rPr lang="en-ID" sz="2000" dirty="0">
              <a:effectLst/>
              <a:latin typeface="Calibri" panose="020F0502020204030204" pitchFamily="34" charset="0"/>
            </a:rPr>
            <a:t> juga </a:t>
          </a:r>
          <a:r>
            <a:rPr lang="en-ID" sz="2000" dirty="0" err="1">
              <a:effectLst/>
              <a:latin typeface="Calibri" panose="020F0502020204030204" pitchFamily="34" charset="0"/>
            </a:rPr>
            <a:t>harus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dituliskan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refleksi</a:t>
          </a:r>
          <a:r>
            <a:rPr lang="en-ID" sz="2000" dirty="0">
              <a:effectLst/>
              <a:latin typeface="Calibri" panose="020F0502020204030204" pitchFamily="34" charset="0"/>
            </a:rPr>
            <a:t>/</a:t>
          </a:r>
          <a:r>
            <a:rPr lang="en-ID" sz="2000" dirty="0" err="1">
              <a:effectLst/>
              <a:latin typeface="Calibri" panose="020F0502020204030204" pitchFamily="34" charset="0"/>
            </a:rPr>
            <a:t>pembelajaran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sejak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dari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tahapan</a:t>
          </a:r>
          <a:r>
            <a:rPr lang="en-ID" sz="2000" dirty="0">
              <a:effectLst/>
              <a:latin typeface="Calibri" panose="020F0502020204030204" pitchFamily="34" charset="0"/>
            </a:rPr>
            <a:t> Proposal </a:t>
          </a:r>
          <a:r>
            <a:rPr lang="en-ID" sz="2000" dirty="0" err="1">
              <a:effectLst/>
              <a:latin typeface="Calibri" panose="020F0502020204030204" pitchFamily="34" charset="0"/>
            </a:rPr>
            <a:t>sampai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dengan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desain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akhir</a:t>
          </a:r>
          <a:r>
            <a:rPr lang="en-ID" sz="2000" dirty="0">
              <a:effectLst/>
              <a:latin typeface="Calibri" panose="020F0502020204030204" pitchFamily="34" charset="0"/>
            </a:rPr>
            <a:t>/final.</a:t>
          </a:r>
        </a:p>
        <a:p>
          <a:pPr algn="l"/>
          <a:r>
            <a:rPr lang="en-ID" sz="3000" i="1" dirty="0">
              <a:effectLst/>
              <a:latin typeface="Calibri" panose="020F0502020204030204" pitchFamily="34" charset="0"/>
            </a:rPr>
            <a:t>2. </a:t>
          </a:r>
          <a:r>
            <a:rPr lang="en-ID" sz="3000" i="1" dirty="0" err="1">
              <a:effectLst/>
              <a:latin typeface="Calibri" panose="020F0502020204030204" pitchFamily="34" charset="0"/>
            </a:rPr>
            <a:t>Prototipe</a:t>
          </a:r>
          <a:r>
            <a:rPr lang="en-ID" sz="3000" i="1" dirty="0">
              <a:effectLst/>
              <a:latin typeface="Calibri" panose="020F0502020204030204" pitchFamily="34" charset="0"/>
            </a:rPr>
            <a:t> (</a:t>
          </a:r>
          <a:r>
            <a:rPr lang="en-ID" sz="3000" i="1" dirty="0" err="1">
              <a:effectLst/>
              <a:latin typeface="Calibri" panose="020F0502020204030204" pitchFamily="34" charset="0"/>
            </a:rPr>
            <a:t>Purwarupa</a:t>
          </a:r>
          <a:r>
            <a:rPr lang="en-ID" sz="3000" i="1" dirty="0">
              <a:effectLst/>
              <a:latin typeface="Calibri" panose="020F0502020204030204" pitchFamily="34" charset="0"/>
            </a:rPr>
            <a:t>)</a:t>
          </a:r>
          <a:br>
            <a:rPr lang="en-ID" sz="2000" i="1" dirty="0">
              <a:effectLst/>
              <a:latin typeface="Calibri" panose="020F0502020204030204" pitchFamily="34" charset="0"/>
            </a:rPr>
          </a:br>
          <a:r>
            <a:rPr lang="en-ID" sz="2000" i="1" dirty="0" err="1">
              <a:effectLst/>
              <a:latin typeface="Calibri" panose="020F0502020204030204" pitchFamily="34" charset="0"/>
            </a:rPr>
            <a:t>Prototipe</a:t>
          </a:r>
          <a:r>
            <a:rPr lang="en-ID" sz="2000" i="1" dirty="0">
              <a:effectLst/>
              <a:latin typeface="Calibri" panose="020F0502020204030204" pitchFamily="34" charset="0"/>
            </a:rPr>
            <a:t> </a:t>
          </a:r>
          <a:r>
            <a:rPr lang="en-ID" sz="2000" dirty="0">
              <a:effectLst/>
              <a:latin typeface="Calibri" panose="020F0502020204030204" pitchFamily="34" charset="0"/>
            </a:rPr>
            <a:t>yang </a:t>
          </a:r>
          <a:r>
            <a:rPr lang="en-ID" sz="2000" dirty="0" err="1">
              <a:effectLst/>
              <a:latin typeface="Calibri" panose="020F0502020204030204" pitchFamily="34" charset="0"/>
            </a:rPr>
            <a:t>disajikan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effectLst/>
              <a:latin typeface="Calibri" panose="020F0502020204030204" pitchFamily="34" charset="0"/>
            </a:rPr>
            <a:t>berupa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r>
            <a:rPr lang="en-ID" sz="2000" i="1" dirty="0">
              <a:effectLst/>
              <a:latin typeface="Calibri" panose="020F0502020204030204" pitchFamily="34" charset="0"/>
            </a:rPr>
            <a:t>high-fidelity prototype product. </a:t>
          </a:r>
          <a:r>
            <a:rPr lang="en-ID" sz="2000" dirty="0">
              <a:effectLst/>
              <a:latin typeface="Calibri" panose="020F0502020204030204" pitchFamily="34" charset="0"/>
            </a:rPr>
            <a:t> </a:t>
          </a:r>
          <a:endParaRPr lang="en-US" sz="2000" dirty="0"/>
        </a:p>
      </dgm:t>
    </dgm:pt>
    <dgm:pt modelId="{0230AE36-DA71-4980-AE8F-9B9E98EFC642}" cxnId="{C3642C06-B29F-4D97-9C31-DC25588FA45B}" type="parTrans">
      <dgm:prSet/>
      <dgm:spPr/>
      <dgm:t>
        <a:bodyPr/>
        <a:lstStyle/>
        <a:p>
          <a:endParaRPr lang="en-US"/>
        </a:p>
      </dgm:t>
    </dgm:pt>
    <dgm:pt modelId="{985F9097-0C74-4282-93D8-EF843E7AD090}" cxnId="{C3642C06-B29F-4D97-9C31-DC25588FA45B}" type="sibTrans">
      <dgm:prSet/>
      <dgm:spPr/>
      <dgm:t>
        <a:bodyPr/>
        <a:lstStyle/>
        <a:p>
          <a:endParaRPr lang="en-US"/>
        </a:p>
      </dgm:t>
    </dgm:pt>
    <dgm:pt modelId="{299A6E96-A6F1-4043-B54D-C2D306B7CC07}" type="pres">
      <dgm:prSet presAssocID="{B7166A32-3786-476E-A7F4-F10BDFEEE2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FE2C1D-3FFD-4C46-9025-ED83BB8CC59E}" type="pres">
      <dgm:prSet presAssocID="{827AE4DA-2337-4572-A720-A9FF73079E3C}" presName="hierRoot1" presStyleCnt="0"/>
      <dgm:spPr/>
    </dgm:pt>
    <dgm:pt modelId="{FC5A0106-86C9-4D43-ACCA-BFAD924A3341}" type="pres">
      <dgm:prSet presAssocID="{827AE4DA-2337-4572-A720-A9FF73079E3C}" presName="composite" presStyleCnt="0"/>
      <dgm:spPr/>
    </dgm:pt>
    <dgm:pt modelId="{8A2293BA-6C21-5C4D-BF62-F2208E9D28C6}" type="pres">
      <dgm:prSet presAssocID="{827AE4DA-2337-4572-A720-A9FF73079E3C}" presName="background" presStyleLbl="node0" presStyleIdx="0" presStyleCnt="2"/>
      <dgm:spPr>
        <a:solidFill>
          <a:srgbClr val="92D050"/>
        </a:solidFill>
      </dgm:spPr>
    </dgm:pt>
    <dgm:pt modelId="{0F746C90-D7EB-734D-813F-A2F0B430C380}" type="pres">
      <dgm:prSet presAssocID="{827AE4DA-2337-4572-A720-A9FF73079E3C}" presName="text" presStyleLbl="fgAcc0" presStyleIdx="0" presStyleCnt="2" custScaleY="121838">
        <dgm:presLayoutVars>
          <dgm:chPref val="3"/>
        </dgm:presLayoutVars>
      </dgm:prSet>
      <dgm:spPr/>
    </dgm:pt>
    <dgm:pt modelId="{660FC7E4-4978-E44B-ABF5-9697D6BE3CEC}" type="pres">
      <dgm:prSet presAssocID="{827AE4DA-2337-4572-A720-A9FF73079E3C}" presName="hierChild2" presStyleCnt="0"/>
      <dgm:spPr/>
    </dgm:pt>
    <dgm:pt modelId="{2B493EF8-BABD-E54F-833E-8370D9C5126C}" type="pres">
      <dgm:prSet presAssocID="{0140E5EA-4839-4DA3-B46B-817DA14F787F}" presName="hierRoot1" presStyleCnt="0"/>
      <dgm:spPr/>
    </dgm:pt>
    <dgm:pt modelId="{F80EFFB3-EC0F-2D4F-9F52-E3A2AE8A3B34}" type="pres">
      <dgm:prSet presAssocID="{0140E5EA-4839-4DA3-B46B-817DA14F787F}" presName="composite" presStyleCnt="0"/>
      <dgm:spPr/>
    </dgm:pt>
    <dgm:pt modelId="{AC1F4CF6-FF69-6F47-9D25-4AD9C47604F4}" type="pres">
      <dgm:prSet presAssocID="{0140E5EA-4839-4DA3-B46B-817DA14F787F}" presName="background" presStyleLbl="node0" presStyleIdx="1" presStyleCnt="2"/>
      <dgm:spPr>
        <a:solidFill>
          <a:srgbClr val="92D050"/>
        </a:solidFill>
      </dgm:spPr>
    </dgm:pt>
    <dgm:pt modelId="{775FFF41-CC11-AE42-B56A-7E4B1D28BCD5}" type="pres">
      <dgm:prSet presAssocID="{0140E5EA-4839-4DA3-B46B-817DA14F787F}" presName="text" presStyleLbl="fgAcc0" presStyleIdx="1" presStyleCnt="2" custScaleX="167735" custScaleY="163785">
        <dgm:presLayoutVars>
          <dgm:chPref val="3"/>
        </dgm:presLayoutVars>
      </dgm:prSet>
      <dgm:spPr/>
    </dgm:pt>
    <dgm:pt modelId="{296CF63D-7620-DD49-ADEB-AEF015D5C6B4}" type="pres">
      <dgm:prSet presAssocID="{0140E5EA-4839-4DA3-B46B-817DA14F787F}" presName="hierChild2" presStyleCnt="0"/>
      <dgm:spPr/>
    </dgm:pt>
  </dgm:ptLst>
  <dgm:cxnLst>
    <dgm:cxn modelId="{C3642C06-B29F-4D97-9C31-DC25588FA45B}" srcId="{B7166A32-3786-476E-A7F4-F10BDFEEE214}" destId="{0140E5EA-4839-4DA3-B46B-817DA14F787F}" srcOrd="1" destOrd="0" parTransId="{0230AE36-DA71-4980-AE8F-9B9E98EFC642}" sibTransId="{985F9097-0C74-4282-93D8-EF843E7AD090}"/>
    <dgm:cxn modelId="{0BDA863D-4FFD-4F49-A870-6C0B3FE11BF4}" type="presOf" srcId="{B7166A32-3786-476E-A7F4-F10BDFEEE214}" destId="{299A6E96-A6F1-4043-B54D-C2D306B7CC07}" srcOrd="0" destOrd="0" presId="urn:microsoft.com/office/officeart/2005/8/layout/hierarchy1"/>
    <dgm:cxn modelId="{829A7B64-1DFA-B345-A80F-53C9A6BFE50D}" type="presOf" srcId="{0140E5EA-4839-4DA3-B46B-817DA14F787F}" destId="{775FFF41-CC11-AE42-B56A-7E4B1D28BCD5}" srcOrd="0" destOrd="0" presId="urn:microsoft.com/office/officeart/2005/8/layout/hierarchy1"/>
    <dgm:cxn modelId="{FF4D8680-5466-48EE-B060-961C5FBF5FF7}" srcId="{B7166A32-3786-476E-A7F4-F10BDFEEE214}" destId="{827AE4DA-2337-4572-A720-A9FF73079E3C}" srcOrd="0" destOrd="0" parTransId="{A974A128-F8E1-4D05-9549-1DCBCD199C9F}" sibTransId="{EBD25DD6-EF09-4783-9960-91EBF83D8650}"/>
    <dgm:cxn modelId="{35BEE2DA-BB43-E742-9B84-B30659162838}" type="presOf" srcId="{827AE4DA-2337-4572-A720-A9FF73079E3C}" destId="{0F746C90-D7EB-734D-813F-A2F0B430C380}" srcOrd="0" destOrd="0" presId="urn:microsoft.com/office/officeart/2005/8/layout/hierarchy1"/>
    <dgm:cxn modelId="{B6552F9B-66CE-9C44-9116-6A36AEFAAC2E}" type="presParOf" srcId="{299A6E96-A6F1-4043-B54D-C2D306B7CC07}" destId="{E1FE2C1D-3FFD-4C46-9025-ED83BB8CC59E}" srcOrd="0" destOrd="0" presId="urn:microsoft.com/office/officeart/2005/8/layout/hierarchy1"/>
    <dgm:cxn modelId="{730EC551-A9DA-4645-AAF3-1B5447540F94}" type="presParOf" srcId="{E1FE2C1D-3FFD-4C46-9025-ED83BB8CC59E}" destId="{FC5A0106-86C9-4D43-ACCA-BFAD924A3341}" srcOrd="0" destOrd="0" presId="urn:microsoft.com/office/officeart/2005/8/layout/hierarchy1"/>
    <dgm:cxn modelId="{B971F5C0-F04A-4840-945A-E29D63B373CF}" type="presParOf" srcId="{FC5A0106-86C9-4D43-ACCA-BFAD924A3341}" destId="{8A2293BA-6C21-5C4D-BF62-F2208E9D28C6}" srcOrd="0" destOrd="0" presId="urn:microsoft.com/office/officeart/2005/8/layout/hierarchy1"/>
    <dgm:cxn modelId="{BCF07423-B941-D74E-B289-2B57BF0E79AD}" type="presParOf" srcId="{FC5A0106-86C9-4D43-ACCA-BFAD924A3341}" destId="{0F746C90-D7EB-734D-813F-A2F0B430C380}" srcOrd="1" destOrd="0" presId="urn:microsoft.com/office/officeart/2005/8/layout/hierarchy1"/>
    <dgm:cxn modelId="{F1BF52F0-3B59-1546-9CD8-CE2B5A80D4D9}" type="presParOf" srcId="{E1FE2C1D-3FFD-4C46-9025-ED83BB8CC59E}" destId="{660FC7E4-4978-E44B-ABF5-9697D6BE3CEC}" srcOrd="1" destOrd="0" presId="urn:microsoft.com/office/officeart/2005/8/layout/hierarchy1"/>
    <dgm:cxn modelId="{46ABD31D-3951-E84C-AC98-859AC4F7D3F4}" type="presParOf" srcId="{299A6E96-A6F1-4043-B54D-C2D306B7CC07}" destId="{2B493EF8-BABD-E54F-833E-8370D9C5126C}" srcOrd="1" destOrd="0" presId="urn:microsoft.com/office/officeart/2005/8/layout/hierarchy1"/>
    <dgm:cxn modelId="{9D24F787-0C59-194B-9C72-ABA206158B8F}" type="presParOf" srcId="{2B493EF8-BABD-E54F-833E-8370D9C5126C}" destId="{F80EFFB3-EC0F-2D4F-9F52-E3A2AE8A3B34}" srcOrd="0" destOrd="0" presId="urn:microsoft.com/office/officeart/2005/8/layout/hierarchy1"/>
    <dgm:cxn modelId="{056F40AC-A010-1B43-9E61-086FAC5CFF92}" type="presParOf" srcId="{F80EFFB3-EC0F-2D4F-9F52-E3A2AE8A3B34}" destId="{AC1F4CF6-FF69-6F47-9D25-4AD9C47604F4}" srcOrd="0" destOrd="0" presId="urn:microsoft.com/office/officeart/2005/8/layout/hierarchy1"/>
    <dgm:cxn modelId="{5A5FFEE9-E8DC-A94B-AD90-6A8D043BD1DC}" type="presParOf" srcId="{F80EFFB3-EC0F-2D4F-9F52-E3A2AE8A3B34}" destId="{775FFF41-CC11-AE42-B56A-7E4B1D28BCD5}" srcOrd="1" destOrd="0" presId="urn:microsoft.com/office/officeart/2005/8/layout/hierarchy1"/>
    <dgm:cxn modelId="{85DC8B65-6441-274E-A2C4-EA42BA60277A}" type="presParOf" srcId="{2B493EF8-BABD-E54F-833E-8370D9C5126C}" destId="{296CF63D-7620-DD49-ADEB-AEF015D5C6B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7166A32-3786-476E-A7F4-F10BDFEEE2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7AE4DA-2337-4572-A720-A9FF73079E3C}">
      <dgm:prSet custT="1"/>
      <dgm:spPr/>
      <dgm:t>
        <a:bodyPr/>
        <a:lstStyle/>
        <a:p>
          <a:r>
            <a:rPr lang="en-US" sz="3000" dirty="0" err="1"/>
            <a:t>Pahami</a:t>
          </a:r>
          <a:r>
            <a:rPr lang="en-US" sz="3000" dirty="0"/>
            <a:t> </a:t>
          </a:r>
          <a:r>
            <a:rPr lang="en-US" sz="3000" b="1" dirty="0" err="1"/>
            <a:t>Kriteria</a:t>
          </a:r>
          <a:r>
            <a:rPr lang="en-US" sz="3000" b="1" dirty="0"/>
            <a:t> </a:t>
          </a:r>
          <a:r>
            <a:rPr lang="en-US" sz="3000" b="1" dirty="0" err="1"/>
            <a:t>Penilaian</a:t>
          </a:r>
          <a:r>
            <a:rPr lang="en-US" sz="3000" dirty="0"/>
            <a:t> (</a:t>
          </a:r>
          <a:r>
            <a:rPr lang="en-US" sz="3000" dirty="0" err="1"/>
            <a:t>Penyisihan</a:t>
          </a:r>
          <a:r>
            <a:rPr lang="en-US" sz="3000" dirty="0"/>
            <a:t> dan Final) pada Panduan </a:t>
          </a:r>
          <a:r>
            <a:rPr lang="en-US" sz="3000" dirty="0" err="1"/>
            <a:t>Gemastik</a:t>
          </a:r>
          <a:r>
            <a:rPr lang="en-US" sz="3000" dirty="0"/>
            <a:t> 2024</a:t>
          </a:r>
        </a:p>
      </dgm:t>
    </dgm:pt>
    <dgm:pt modelId="{A974A128-F8E1-4D05-9549-1DCBCD199C9F}" cxnId="{FF4D8680-5466-48EE-B060-961C5FBF5FF7}" type="parTrans">
      <dgm:prSet/>
      <dgm:spPr/>
      <dgm:t>
        <a:bodyPr/>
        <a:lstStyle/>
        <a:p>
          <a:endParaRPr lang="en-US"/>
        </a:p>
      </dgm:t>
    </dgm:pt>
    <dgm:pt modelId="{EBD25DD6-EF09-4783-9960-91EBF83D8650}" cxnId="{FF4D8680-5466-48EE-B060-961C5FBF5FF7}" type="sibTrans">
      <dgm:prSet/>
      <dgm:spPr/>
      <dgm:t>
        <a:bodyPr/>
        <a:lstStyle/>
        <a:p>
          <a:endParaRPr lang="en-US"/>
        </a:p>
      </dgm:t>
    </dgm:pt>
    <dgm:pt modelId="{0140E5EA-4839-4DA3-B46B-817DA14F787F}">
      <dgm:prSet custT="1"/>
      <dgm:spPr/>
      <dgm:t>
        <a:bodyPr/>
        <a:lstStyle/>
        <a:p>
          <a:pPr algn="l"/>
          <a:r>
            <a:rPr lang="en-US" sz="3000" dirty="0" err="1"/>
            <a:t>Pahami</a:t>
          </a:r>
          <a:r>
            <a:rPr lang="en-US" sz="3000" dirty="0"/>
            <a:t> </a:t>
          </a:r>
          <a:r>
            <a:rPr lang="en-US" sz="3000" b="1" dirty="0" err="1"/>
            <a:t>Ketentuan</a:t>
          </a:r>
          <a:r>
            <a:rPr lang="en-US" sz="3000" b="1" dirty="0"/>
            <a:t> </a:t>
          </a:r>
          <a:r>
            <a:rPr lang="en-US" sz="3000" b="1" dirty="0" err="1"/>
            <a:t>Khusus</a:t>
          </a:r>
          <a:r>
            <a:rPr lang="en-US" sz="3000" dirty="0"/>
            <a:t> pada Panduan </a:t>
          </a:r>
          <a:r>
            <a:rPr lang="en-US" sz="3000" dirty="0" err="1"/>
            <a:t>Gemastik</a:t>
          </a:r>
          <a:r>
            <a:rPr lang="en-US" sz="3000" dirty="0"/>
            <a:t> 2024</a:t>
          </a:r>
        </a:p>
      </dgm:t>
    </dgm:pt>
    <dgm:pt modelId="{0230AE36-DA71-4980-AE8F-9B9E98EFC642}" cxnId="{C3642C06-B29F-4D97-9C31-DC25588FA45B}" type="parTrans">
      <dgm:prSet/>
      <dgm:spPr/>
      <dgm:t>
        <a:bodyPr/>
        <a:lstStyle/>
        <a:p>
          <a:endParaRPr lang="en-US"/>
        </a:p>
      </dgm:t>
    </dgm:pt>
    <dgm:pt modelId="{985F9097-0C74-4282-93D8-EF843E7AD090}" cxnId="{C3642C06-B29F-4D97-9C31-DC25588FA45B}" type="sibTrans">
      <dgm:prSet/>
      <dgm:spPr/>
      <dgm:t>
        <a:bodyPr/>
        <a:lstStyle/>
        <a:p>
          <a:endParaRPr lang="en-US"/>
        </a:p>
      </dgm:t>
    </dgm:pt>
    <dgm:pt modelId="{299A6E96-A6F1-4043-B54D-C2D306B7CC07}" type="pres">
      <dgm:prSet presAssocID="{B7166A32-3786-476E-A7F4-F10BDFEEE2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FE2C1D-3FFD-4C46-9025-ED83BB8CC59E}" type="pres">
      <dgm:prSet presAssocID="{827AE4DA-2337-4572-A720-A9FF73079E3C}" presName="hierRoot1" presStyleCnt="0"/>
      <dgm:spPr/>
    </dgm:pt>
    <dgm:pt modelId="{FC5A0106-86C9-4D43-ACCA-BFAD924A3341}" type="pres">
      <dgm:prSet presAssocID="{827AE4DA-2337-4572-A720-A9FF73079E3C}" presName="composite" presStyleCnt="0"/>
      <dgm:spPr/>
    </dgm:pt>
    <dgm:pt modelId="{8A2293BA-6C21-5C4D-BF62-F2208E9D28C6}" type="pres">
      <dgm:prSet presAssocID="{827AE4DA-2337-4572-A720-A9FF73079E3C}" presName="background" presStyleLbl="node0" presStyleIdx="0" presStyleCnt="2"/>
      <dgm:spPr>
        <a:solidFill>
          <a:srgbClr val="92D050"/>
        </a:solidFill>
      </dgm:spPr>
    </dgm:pt>
    <dgm:pt modelId="{0F746C90-D7EB-734D-813F-A2F0B430C380}" type="pres">
      <dgm:prSet presAssocID="{827AE4DA-2337-4572-A720-A9FF73079E3C}" presName="text" presStyleLbl="fgAcc0" presStyleIdx="0" presStyleCnt="2">
        <dgm:presLayoutVars>
          <dgm:chPref val="3"/>
        </dgm:presLayoutVars>
      </dgm:prSet>
      <dgm:spPr/>
    </dgm:pt>
    <dgm:pt modelId="{660FC7E4-4978-E44B-ABF5-9697D6BE3CEC}" type="pres">
      <dgm:prSet presAssocID="{827AE4DA-2337-4572-A720-A9FF73079E3C}" presName="hierChild2" presStyleCnt="0"/>
      <dgm:spPr/>
    </dgm:pt>
    <dgm:pt modelId="{2B493EF8-BABD-E54F-833E-8370D9C5126C}" type="pres">
      <dgm:prSet presAssocID="{0140E5EA-4839-4DA3-B46B-817DA14F787F}" presName="hierRoot1" presStyleCnt="0"/>
      <dgm:spPr/>
    </dgm:pt>
    <dgm:pt modelId="{F80EFFB3-EC0F-2D4F-9F52-E3A2AE8A3B34}" type="pres">
      <dgm:prSet presAssocID="{0140E5EA-4839-4DA3-B46B-817DA14F787F}" presName="composite" presStyleCnt="0"/>
      <dgm:spPr/>
    </dgm:pt>
    <dgm:pt modelId="{AC1F4CF6-FF69-6F47-9D25-4AD9C47604F4}" type="pres">
      <dgm:prSet presAssocID="{0140E5EA-4839-4DA3-B46B-817DA14F787F}" presName="background" presStyleLbl="node0" presStyleIdx="1" presStyleCnt="2"/>
      <dgm:spPr>
        <a:solidFill>
          <a:srgbClr val="92D050"/>
        </a:solidFill>
      </dgm:spPr>
    </dgm:pt>
    <dgm:pt modelId="{775FFF41-CC11-AE42-B56A-7E4B1D28BCD5}" type="pres">
      <dgm:prSet presAssocID="{0140E5EA-4839-4DA3-B46B-817DA14F787F}" presName="text" presStyleLbl="fgAcc0" presStyleIdx="1" presStyleCnt="2" custScaleX="108474">
        <dgm:presLayoutVars>
          <dgm:chPref val="3"/>
        </dgm:presLayoutVars>
      </dgm:prSet>
      <dgm:spPr/>
    </dgm:pt>
    <dgm:pt modelId="{296CF63D-7620-DD49-ADEB-AEF015D5C6B4}" type="pres">
      <dgm:prSet presAssocID="{0140E5EA-4839-4DA3-B46B-817DA14F787F}" presName="hierChild2" presStyleCnt="0"/>
      <dgm:spPr/>
    </dgm:pt>
  </dgm:ptLst>
  <dgm:cxnLst>
    <dgm:cxn modelId="{C3642C06-B29F-4D97-9C31-DC25588FA45B}" srcId="{B7166A32-3786-476E-A7F4-F10BDFEEE214}" destId="{0140E5EA-4839-4DA3-B46B-817DA14F787F}" srcOrd="1" destOrd="0" parTransId="{0230AE36-DA71-4980-AE8F-9B9E98EFC642}" sibTransId="{985F9097-0C74-4282-93D8-EF843E7AD090}"/>
    <dgm:cxn modelId="{0BDA863D-4FFD-4F49-A870-6C0B3FE11BF4}" type="presOf" srcId="{B7166A32-3786-476E-A7F4-F10BDFEEE214}" destId="{299A6E96-A6F1-4043-B54D-C2D306B7CC07}" srcOrd="0" destOrd="0" presId="urn:microsoft.com/office/officeart/2005/8/layout/hierarchy1"/>
    <dgm:cxn modelId="{829A7B64-1DFA-B345-A80F-53C9A6BFE50D}" type="presOf" srcId="{0140E5EA-4839-4DA3-B46B-817DA14F787F}" destId="{775FFF41-CC11-AE42-B56A-7E4B1D28BCD5}" srcOrd="0" destOrd="0" presId="urn:microsoft.com/office/officeart/2005/8/layout/hierarchy1"/>
    <dgm:cxn modelId="{FF4D8680-5466-48EE-B060-961C5FBF5FF7}" srcId="{B7166A32-3786-476E-A7F4-F10BDFEEE214}" destId="{827AE4DA-2337-4572-A720-A9FF73079E3C}" srcOrd="0" destOrd="0" parTransId="{A974A128-F8E1-4D05-9549-1DCBCD199C9F}" sibTransId="{EBD25DD6-EF09-4783-9960-91EBF83D8650}"/>
    <dgm:cxn modelId="{35BEE2DA-BB43-E742-9B84-B30659162838}" type="presOf" srcId="{827AE4DA-2337-4572-A720-A9FF73079E3C}" destId="{0F746C90-D7EB-734D-813F-A2F0B430C380}" srcOrd="0" destOrd="0" presId="urn:microsoft.com/office/officeart/2005/8/layout/hierarchy1"/>
    <dgm:cxn modelId="{B6552F9B-66CE-9C44-9116-6A36AEFAAC2E}" type="presParOf" srcId="{299A6E96-A6F1-4043-B54D-C2D306B7CC07}" destId="{E1FE2C1D-3FFD-4C46-9025-ED83BB8CC59E}" srcOrd="0" destOrd="0" presId="urn:microsoft.com/office/officeart/2005/8/layout/hierarchy1"/>
    <dgm:cxn modelId="{730EC551-A9DA-4645-AAF3-1B5447540F94}" type="presParOf" srcId="{E1FE2C1D-3FFD-4C46-9025-ED83BB8CC59E}" destId="{FC5A0106-86C9-4D43-ACCA-BFAD924A3341}" srcOrd="0" destOrd="0" presId="urn:microsoft.com/office/officeart/2005/8/layout/hierarchy1"/>
    <dgm:cxn modelId="{B971F5C0-F04A-4840-945A-E29D63B373CF}" type="presParOf" srcId="{FC5A0106-86C9-4D43-ACCA-BFAD924A3341}" destId="{8A2293BA-6C21-5C4D-BF62-F2208E9D28C6}" srcOrd="0" destOrd="0" presId="urn:microsoft.com/office/officeart/2005/8/layout/hierarchy1"/>
    <dgm:cxn modelId="{BCF07423-B941-D74E-B289-2B57BF0E79AD}" type="presParOf" srcId="{FC5A0106-86C9-4D43-ACCA-BFAD924A3341}" destId="{0F746C90-D7EB-734D-813F-A2F0B430C380}" srcOrd="1" destOrd="0" presId="urn:microsoft.com/office/officeart/2005/8/layout/hierarchy1"/>
    <dgm:cxn modelId="{F1BF52F0-3B59-1546-9CD8-CE2B5A80D4D9}" type="presParOf" srcId="{E1FE2C1D-3FFD-4C46-9025-ED83BB8CC59E}" destId="{660FC7E4-4978-E44B-ABF5-9697D6BE3CEC}" srcOrd="1" destOrd="0" presId="urn:microsoft.com/office/officeart/2005/8/layout/hierarchy1"/>
    <dgm:cxn modelId="{46ABD31D-3951-E84C-AC98-859AC4F7D3F4}" type="presParOf" srcId="{299A6E96-A6F1-4043-B54D-C2D306B7CC07}" destId="{2B493EF8-BABD-E54F-833E-8370D9C5126C}" srcOrd="1" destOrd="0" presId="urn:microsoft.com/office/officeart/2005/8/layout/hierarchy1"/>
    <dgm:cxn modelId="{9D24F787-0C59-194B-9C72-ABA206158B8F}" type="presParOf" srcId="{2B493EF8-BABD-E54F-833E-8370D9C5126C}" destId="{F80EFFB3-EC0F-2D4F-9F52-E3A2AE8A3B34}" srcOrd="0" destOrd="0" presId="urn:microsoft.com/office/officeart/2005/8/layout/hierarchy1"/>
    <dgm:cxn modelId="{056F40AC-A010-1B43-9E61-086FAC5CFF92}" type="presParOf" srcId="{F80EFFB3-EC0F-2D4F-9F52-E3A2AE8A3B34}" destId="{AC1F4CF6-FF69-6F47-9D25-4AD9C47604F4}" srcOrd="0" destOrd="0" presId="urn:microsoft.com/office/officeart/2005/8/layout/hierarchy1"/>
    <dgm:cxn modelId="{5A5FFEE9-E8DC-A94B-AD90-6A8D043BD1DC}" type="presParOf" srcId="{F80EFFB3-EC0F-2D4F-9F52-E3A2AE8A3B34}" destId="{775FFF41-CC11-AE42-B56A-7E4B1D28BCD5}" srcOrd="1" destOrd="0" presId="urn:microsoft.com/office/officeart/2005/8/layout/hierarchy1"/>
    <dgm:cxn modelId="{85DC8B65-6441-274E-A2C4-EA42BA60277A}" type="presParOf" srcId="{2B493EF8-BABD-E54F-833E-8370D9C5126C}" destId="{296CF63D-7620-DD49-ADEB-AEF015D5C6B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0820400" cy="3733799"/>
        <a:chOff x="0" y="0"/>
        <a:chExt cx="10820400" cy="3733799"/>
      </a:xfrm>
    </dsp:grpSpPr>
    <dsp:sp modelId="{8A2293BA-6C21-5C4D-BF62-F2208E9D28C6}">
      <dsp:nvSpPr>
        <dsp:cNvPr id="3" name="Rounded Rectangle 2"/>
        <dsp:cNvSpPr/>
      </dsp:nvSpPr>
      <dsp:spPr bwMode="white">
        <a:xfrm>
          <a:off x="0" y="149805"/>
          <a:ext cx="4637314" cy="2944695"/>
        </a:xfrm>
        <a:prstGeom prst="roundRect">
          <a:avLst>
            <a:gd name="adj" fmla="val 10000"/>
          </a:avLst>
        </a:prstGeom>
        <a:solidFill>
          <a:srgbClr val="FFC00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149805"/>
        <a:ext cx="4637314" cy="2944695"/>
      </dsp:txXfrm>
    </dsp:sp>
    <dsp:sp modelId="{0F746C90-D7EB-734D-813F-A2F0B430C380}">
      <dsp:nvSpPr>
        <dsp:cNvPr id="4" name="Rounded Rectangle 3"/>
        <dsp:cNvSpPr/>
      </dsp:nvSpPr>
      <dsp:spPr bwMode="white">
        <a:xfrm>
          <a:off x="515257" y="639299"/>
          <a:ext cx="4637314" cy="2944695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114300" tIns="114300" rIns="114300" bIns="114300" anchor="ctr"/>
        <a:lstStyle>
          <a:lvl1pPr algn="ctr">
            <a:defRPr sz="3000"/>
          </a:lvl1pPr>
          <a:lvl2pPr marL="228600" indent="-228600" algn="ctr">
            <a:defRPr sz="2300"/>
          </a:lvl2pPr>
          <a:lvl3pPr marL="457200" indent="-228600" algn="ctr">
            <a:defRPr sz="2300"/>
          </a:lvl3pPr>
          <a:lvl4pPr marL="685800" indent="-228600" algn="ctr">
            <a:defRPr sz="2300"/>
          </a:lvl4pPr>
          <a:lvl5pPr marL="914400" indent="-228600" algn="ctr">
            <a:defRPr sz="2300"/>
          </a:lvl5pPr>
          <a:lvl6pPr marL="1143000" indent="-228600" algn="ctr">
            <a:defRPr sz="2300"/>
          </a:lvl6pPr>
          <a:lvl7pPr marL="1371600" indent="-228600" algn="ctr">
            <a:defRPr sz="2300"/>
          </a:lvl7pPr>
          <a:lvl8pPr marL="1600200" indent="-228600" algn="ctr">
            <a:defRPr sz="2300"/>
          </a:lvl8pPr>
          <a:lvl9pPr marL="1828800" indent="-228600" algn="ctr">
            <a:defRPr sz="2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 err="1">
              <a:solidFill>
                <a:schemeClr val="dk1"/>
              </a:solidFill>
            </a:rPr>
            <a:t>Lomba</a:t>
          </a:r>
          <a:r>
            <a:rPr lang="en-US" dirty="0">
              <a:solidFill>
                <a:schemeClr val="dk1"/>
              </a:solidFill>
            </a:rPr>
            <a:t> </a:t>
          </a:r>
          <a:r>
            <a:rPr lang="en-US" dirty="0" err="1">
              <a:solidFill>
                <a:schemeClr val="dk1"/>
              </a:solidFill>
            </a:rPr>
            <a:t>desain</a:t>
          </a:r>
          <a:r>
            <a:rPr lang="en-US" dirty="0">
              <a:solidFill>
                <a:schemeClr val="dk1"/>
              </a:solidFill>
            </a:rPr>
            <a:t> </a:t>
          </a:r>
          <a:r>
            <a:rPr lang="en-US" dirty="0" err="1">
              <a:solidFill>
                <a:schemeClr val="dk1"/>
              </a:solidFill>
            </a:rPr>
            <a:t>interaksi</a:t>
          </a:r>
          <a:r>
            <a:rPr lang="en-US" dirty="0">
              <a:solidFill>
                <a:schemeClr val="dk1"/>
              </a:solidFill>
            </a:rPr>
            <a:t> </a:t>
          </a:r>
          <a:r>
            <a:rPr lang="en-US" b="1" dirty="0" err="1">
              <a:solidFill>
                <a:schemeClr val="dk1"/>
              </a:solidFill>
            </a:rPr>
            <a:t>produk</a:t>
          </a:r>
          <a:r>
            <a:rPr lang="en-US" dirty="0">
              <a:solidFill>
                <a:schemeClr val="dk1"/>
              </a:solidFill>
            </a:rPr>
            <a:t> dan </a:t>
          </a:r>
          <a:r>
            <a:rPr lang="en-US" b="1" dirty="0" err="1">
              <a:solidFill>
                <a:schemeClr val="dk1"/>
              </a:solidFill>
            </a:rPr>
            <a:t>layanan</a:t>
          </a:r>
          <a:r>
            <a:rPr lang="en-US" dirty="0">
              <a:solidFill>
                <a:schemeClr val="dk1"/>
              </a:solidFill>
            </a:rPr>
            <a:t> yang </a:t>
          </a:r>
          <a:r>
            <a:rPr lang="en-US" dirty="0" err="1">
              <a:solidFill>
                <a:schemeClr val="dk1"/>
              </a:solidFill>
            </a:rPr>
            <a:t>berorientasi</a:t>
          </a:r>
          <a:r>
            <a:rPr lang="en-US" dirty="0">
              <a:solidFill>
                <a:schemeClr val="dk1"/>
              </a:solidFill>
            </a:rPr>
            <a:t> pada </a:t>
          </a:r>
          <a:r>
            <a:rPr lang="en-US" dirty="0" err="1">
              <a:solidFill>
                <a:schemeClr val="dk1"/>
              </a:solidFill>
            </a:rPr>
            <a:t>kenyamanan</a:t>
          </a:r>
          <a:r>
            <a:rPr lang="en-US" dirty="0">
              <a:solidFill>
                <a:schemeClr val="dk1"/>
              </a:solidFill>
            </a:rPr>
            <a:t> dan </a:t>
          </a:r>
          <a:r>
            <a:rPr lang="en-US" dirty="0" err="1">
              <a:solidFill>
                <a:schemeClr val="dk1"/>
              </a:solidFill>
            </a:rPr>
            <a:t>kemudahan</a:t>
          </a:r>
          <a:r>
            <a:rPr lang="en-US" dirty="0">
              <a:solidFill>
                <a:schemeClr val="dk1"/>
              </a:solidFill>
            </a:rPr>
            <a:t> </a:t>
          </a:r>
          <a:r>
            <a:rPr lang="en-US" dirty="0" err="1">
              <a:solidFill>
                <a:schemeClr val="dk1"/>
              </a:solidFill>
            </a:rPr>
            <a:t>bagi</a:t>
          </a:r>
          <a:r>
            <a:rPr lang="en-US" dirty="0">
              <a:solidFill>
                <a:schemeClr val="dk1"/>
              </a:solidFill>
            </a:rPr>
            <a:t> </a:t>
          </a:r>
          <a:r>
            <a:rPr lang="en-US" dirty="0" err="1">
              <a:solidFill>
                <a:schemeClr val="dk1"/>
              </a:solidFill>
            </a:rPr>
            <a:t>pengguna</a:t>
          </a:r>
          <a:endParaRPr lang="en-US" dirty="0">
            <a:solidFill>
              <a:schemeClr val="dk1"/>
            </a:solidFill>
          </a:endParaRPr>
        </a:p>
      </dsp:txBody>
      <dsp:txXfrm>
        <a:off x="515257" y="639299"/>
        <a:ext cx="4637314" cy="2944695"/>
      </dsp:txXfrm>
    </dsp:sp>
    <dsp:sp modelId="{AC1F4CF6-FF69-6F47-9D25-4AD9C47604F4}">
      <dsp:nvSpPr>
        <dsp:cNvPr id="5" name="Rounded Rectangle 4"/>
        <dsp:cNvSpPr/>
      </dsp:nvSpPr>
      <dsp:spPr bwMode="white">
        <a:xfrm>
          <a:off x="5667829" y="149805"/>
          <a:ext cx="4637314" cy="2944695"/>
        </a:xfrm>
        <a:prstGeom prst="roundRect">
          <a:avLst>
            <a:gd name="adj" fmla="val 10000"/>
          </a:avLst>
        </a:prstGeom>
        <a:solidFill>
          <a:srgbClr val="FFC00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5667829" y="149805"/>
        <a:ext cx="4637314" cy="2944695"/>
      </dsp:txXfrm>
    </dsp:sp>
    <dsp:sp modelId="{775FFF41-CC11-AE42-B56A-7E4B1D28BCD5}">
      <dsp:nvSpPr>
        <dsp:cNvPr id="6" name="Rounded Rectangle 5"/>
        <dsp:cNvSpPr/>
      </dsp:nvSpPr>
      <dsp:spPr bwMode="white">
        <a:xfrm>
          <a:off x="6183086" y="639299"/>
          <a:ext cx="4637314" cy="2944695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114300" tIns="114300" rIns="114300" bIns="114300" anchor="ctr"/>
        <a:lstStyle>
          <a:lvl1pPr algn="ctr">
            <a:defRPr sz="3000"/>
          </a:lvl1pPr>
          <a:lvl2pPr marL="228600" indent="-228600" algn="ctr">
            <a:defRPr sz="2300"/>
          </a:lvl2pPr>
          <a:lvl3pPr marL="457200" indent="-228600" algn="ctr">
            <a:defRPr sz="2300"/>
          </a:lvl3pPr>
          <a:lvl4pPr marL="685800" indent="-228600" algn="ctr">
            <a:defRPr sz="2300"/>
          </a:lvl4pPr>
          <a:lvl5pPr marL="914400" indent="-228600" algn="ctr">
            <a:defRPr sz="2300"/>
          </a:lvl5pPr>
          <a:lvl6pPr marL="1143000" indent="-228600" algn="ctr">
            <a:defRPr sz="2300"/>
          </a:lvl6pPr>
          <a:lvl7pPr marL="1371600" indent="-228600" algn="ctr">
            <a:defRPr sz="2300"/>
          </a:lvl7pPr>
          <a:lvl8pPr marL="1600200" indent="-228600" algn="ctr">
            <a:defRPr sz="2300"/>
          </a:lvl8pPr>
          <a:lvl9pPr marL="1828800" indent="-228600" algn="ctr">
            <a:defRPr sz="2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>
              <a:solidFill>
                <a:schemeClr val="dk1"/>
              </a:solidFill>
            </a:rPr>
            <a:t>Para </a:t>
          </a:r>
          <a:r>
            <a:rPr lang="en-US" dirty="0" err="1">
              <a:solidFill>
                <a:schemeClr val="dk1"/>
              </a:solidFill>
            </a:rPr>
            <a:t>peserta</a:t>
          </a:r>
          <a:r>
            <a:rPr lang="en-US" dirty="0">
              <a:solidFill>
                <a:schemeClr val="dk1"/>
              </a:solidFill>
            </a:rPr>
            <a:t> </a:t>
          </a:r>
          <a:r>
            <a:rPr lang="en-US" dirty="0" err="1">
              <a:solidFill>
                <a:schemeClr val="dk1"/>
              </a:solidFill>
            </a:rPr>
            <a:t>merancang</a:t>
          </a:r>
          <a:r>
            <a:rPr lang="en-US" dirty="0">
              <a:solidFill>
                <a:schemeClr val="dk1"/>
              </a:solidFill>
            </a:rPr>
            <a:t> </a:t>
          </a:r>
          <a:r>
            <a:rPr lang="en-US" dirty="0" err="1">
              <a:solidFill>
                <a:schemeClr val="dk1"/>
              </a:solidFill>
            </a:rPr>
            <a:t>suatu</a:t>
          </a:r>
          <a:r>
            <a:rPr lang="en-US" dirty="0">
              <a:solidFill>
                <a:schemeClr val="dk1"/>
              </a:solidFill>
            </a:rPr>
            <a:t> </a:t>
          </a:r>
          <a:r>
            <a:rPr lang="en-US" dirty="0" err="1">
              <a:solidFill>
                <a:schemeClr val="dk1"/>
              </a:solidFill>
            </a:rPr>
            <a:t>antarmuka</a:t>
          </a:r>
          <a:r>
            <a:rPr lang="en-US" dirty="0">
              <a:solidFill>
                <a:schemeClr val="dk1"/>
              </a:solidFill>
            </a:rPr>
            <a:t> (</a:t>
          </a:r>
          <a:r>
            <a:rPr lang="en-US" b="1" dirty="0" err="1">
              <a:solidFill>
                <a:schemeClr val="dk1"/>
              </a:solidFill>
            </a:rPr>
            <a:t>purwa</a:t>
          </a:r>
          <a:r>
            <a:rPr lang="en-US" b="1" dirty="0">
              <a:solidFill>
                <a:schemeClr val="dk1"/>
              </a:solidFill>
            </a:rPr>
            <a:t> </a:t>
          </a:r>
          <a:r>
            <a:rPr lang="en-US" b="1" dirty="0" err="1">
              <a:solidFill>
                <a:schemeClr val="dk1"/>
              </a:solidFill>
            </a:rPr>
            <a:t>rupa</a:t>
          </a:r>
          <a:r>
            <a:rPr lang="en-US" dirty="0">
              <a:solidFill>
                <a:schemeClr val="dk1"/>
              </a:solidFill>
            </a:rPr>
            <a:t>) dan </a:t>
          </a:r>
          <a:r>
            <a:rPr lang="en-US" dirty="0" err="1">
              <a:solidFill>
                <a:schemeClr val="dk1"/>
              </a:solidFill>
            </a:rPr>
            <a:t>pengalaman</a:t>
          </a:r>
          <a:r>
            <a:rPr lang="en-US" dirty="0">
              <a:solidFill>
                <a:schemeClr val="dk1"/>
              </a:solidFill>
            </a:rPr>
            <a:t> </a:t>
          </a:r>
          <a:r>
            <a:rPr lang="en-US" dirty="0" err="1">
              <a:solidFill>
                <a:schemeClr val="dk1"/>
              </a:solidFill>
            </a:rPr>
            <a:t>pengguna</a:t>
          </a:r>
          <a:r>
            <a:rPr lang="en-US" dirty="0">
              <a:solidFill>
                <a:schemeClr val="dk1"/>
              </a:solidFill>
            </a:rPr>
            <a:t> </a:t>
          </a:r>
          <a:r>
            <a:rPr lang="en-US" dirty="0" err="1">
              <a:solidFill>
                <a:schemeClr val="dk1"/>
              </a:solidFill>
            </a:rPr>
            <a:t>menggunakan</a:t>
          </a:r>
          <a:r>
            <a:rPr lang="en-US" dirty="0">
              <a:solidFill>
                <a:schemeClr val="dk1"/>
              </a:solidFill>
            </a:rPr>
            <a:t> </a:t>
          </a:r>
          <a:r>
            <a:rPr lang="en-US" dirty="0" err="1">
              <a:solidFill>
                <a:schemeClr val="dk1"/>
              </a:solidFill>
            </a:rPr>
            <a:t>metode</a:t>
          </a:r>
          <a:r>
            <a:rPr lang="en-US" dirty="0">
              <a:solidFill>
                <a:schemeClr val="dk1"/>
              </a:solidFill>
            </a:rPr>
            <a:t> </a:t>
          </a:r>
          <a:r>
            <a:rPr lang="en-US" dirty="0" err="1">
              <a:solidFill>
                <a:schemeClr val="dk1"/>
              </a:solidFill>
            </a:rPr>
            <a:t>terkait</a:t>
          </a:r>
          <a:endParaRPr lang="en-US" dirty="0">
            <a:solidFill>
              <a:schemeClr val="dk1"/>
            </a:solidFill>
          </a:endParaRPr>
        </a:p>
      </dsp:txBody>
      <dsp:txXfrm>
        <a:off x="6183086" y="639299"/>
        <a:ext cx="4637314" cy="294469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0820400" cy="3733799"/>
        <a:chOff x="0" y="0"/>
        <a:chExt cx="10820400" cy="3733799"/>
      </a:xfrm>
    </dsp:grpSpPr>
    <dsp:sp modelId="{8A2293BA-6C21-5C4D-BF62-F2208E9D28C6}">
      <dsp:nvSpPr>
        <dsp:cNvPr id="3" name="Rounded Rectangle 2"/>
        <dsp:cNvSpPr/>
      </dsp:nvSpPr>
      <dsp:spPr bwMode="white">
        <a:xfrm>
          <a:off x="0" y="5482"/>
          <a:ext cx="10261835" cy="3192198"/>
        </a:xfrm>
        <a:prstGeom prst="roundRect">
          <a:avLst>
            <a:gd name="adj" fmla="val 10000"/>
          </a:avLst>
        </a:prstGeom>
        <a:solidFill>
          <a:srgbClr val="FFC00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5482"/>
        <a:ext cx="10261835" cy="3192198"/>
      </dsp:txXfrm>
    </dsp:sp>
    <dsp:sp modelId="{0F746C90-D7EB-734D-813F-A2F0B430C380}">
      <dsp:nvSpPr>
        <dsp:cNvPr id="4" name="Rounded Rectangle 3"/>
        <dsp:cNvSpPr/>
      </dsp:nvSpPr>
      <dsp:spPr bwMode="white">
        <a:xfrm>
          <a:off x="558565" y="536119"/>
          <a:ext cx="10261835" cy="3192198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68580" tIns="68580" rIns="68580" bIns="6858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dirty="0">
              <a:solidFill>
                <a:schemeClr val="dk1"/>
              </a:solidFill>
            </a:rPr>
            <a:t>a. Jika </a:t>
          </a:r>
          <a:r>
            <a:rPr lang="en-ID" dirty="0" err="1">
              <a:solidFill>
                <a:schemeClr val="dk1"/>
              </a:solidFill>
            </a:rPr>
            <a:t>desain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karya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adalah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desain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karya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inkremental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atau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karya</a:t>
          </a:r>
          <a:r>
            <a:rPr lang="en-ID" dirty="0">
              <a:solidFill>
                <a:schemeClr val="dk1"/>
              </a:solidFill>
            </a:rPr>
            <a:t> yang </a:t>
          </a:r>
          <a:r>
            <a:rPr lang="en-ID" dirty="0" err="1">
              <a:solidFill>
                <a:schemeClr val="dk1"/>
              </a:solidFill>
            </a:rPr>
            <a:t>sedang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dikembangkan</a:t>
          </a:r>
          <a:r>
            <a:rPr lang="en-ID" dirty="0">
              <a:solidFill>
                <a:schemeClr val="dk1"/>
              </a:solidFill>
            </a:rPr>
            <a:t>, </a:t>
          </a:r>
          <a:r>
            <a:rPr lang="en-ID" dirty="0" err="1">
              <a:solidFill>
                <a:schemeClr val="dk1"/>
              </a:solidFill>
            </a:rPr>
            <a:t>peserta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harus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menjelaskan</a:t>
          </a:r>
          <a:r>
            <a:rPr lang="en-ID" dirty="0">
              <a:solidFill>
                <a:schemeClr val="dk1"/>
              </a:solidFill>
            </a:rPr>
            <a:t> di acara </a:t>
          </a:r>
          <a:r>
            <a:rPr lang="en-ID" dirty="0" err="1">
              <a:solidFill>
                <a:schemeClr val="dk1"/>
              </a:solidFill>
            </a:rPr>
            <a:t>apa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karya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tersebut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diikutsertakan</a:t>
          </a:r>
          <a:r>
            <a:rPr lang="en-ID" dirty="0">
              <a:solidFill>
                <a:schemeClr val="dk1"/>
              </a:solidFill>
            </a:rPr>
            <a:t> dan </a:t>
          </a:r>
          <a:r>
            <a:rPr lang="en-ID" dirty="0" err="1">
              <a:solidFill>
                <a:schemeClr val="dk1"/>
              </a:solidFill>
            </a:rPr>
            <a:t>pembaruan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desain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karya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ini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dengan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sebelumnya</a:t>
          </a:r>
          <a:r>
            <a:rPr lang="en-ID" dirty="0">
              <a:solidFill>
                <a:schemeClr val="dk1"/>
              </a:solidFill>
            </a:rPr>
            <a:t>. </a:t>
          </a:r>
          <a:endParaRPr lang="en-ID" dirty="0">
            <a:solidFill>
              <a:schemeClr val="dk1"/>
            </a:solidFill>
          </a:endParaRPr>
        </a:p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dirty="0">
              <a:solidFill>
                <a:schemeClr val="dk1"/>
              </a:solidFill>
            </a:rPr>
            <a:t>b. </a:t>
          </a:r>
          <a:r>
            <a:rPr lang="en-ID" dirty="0" err="1">
              <a:solidFill>
                <a:schemeClr val="dk1"/>
              </a:solidFill>
            </a:rPr>
            <a:t>Karya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dapat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dikembangkan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dari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tugas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kuliah</a:t>
          </a:r>
          <a:r>
            <a:rPr lang="en-ID" dirty="0">
              <a:solidFill>
                <a:schemeClr val="dk1"/>
              </a:solidFill>
            </a:rPr>
            <a:t> yang </a:t>
          </a:r>
          <a:r>
            <a:rPr lang="en-ID" dirty="0" err="1">
              <a:solidFill>
                <a:schemeClr val="dk1"/>
              </a:solidFill>
            </a:rPr>
            <a:t>terkait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dengan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kegiatan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akademik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kurikuler</a:t>
          </a:r>
          <a:r>
            <a:rPr lang="en-ID" dirty="0">
              <a:solidFill>
                <a:schemeClr val="dk1"/>
              </a:solidFill>
            </a:rPr>
            <a:t> pada program </a:t>
          </a:r>
          <a:r>
            <a:rPr lang="en-ID" dirty="0" err="1">
              <a:solidFill>
                <a:schemeClr val="dk1"/>
              </a:solidFill>
            </a:rPr>
            <a:t>studi</a:t>
          </a:r>
          <a:r>
            <a:rPr lang="en-ID" dirty="0">
              <a:solidFill>
                <a:schemeClr val="dk1"/>
              </a:solidFill>
            </a:rPr>
            <a:t> yang </a:t>
          </a:r>
          <a:r>
            <a:rPr lang="en-ID" dirty="0" err="1">
              <a:solidFill>
                <a:schemeClr val="dk1"/>
              </a:solidFill>
            </a:rPr>
            <a:t>diikuti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anggota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tim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kontestan</a:t>
          </a:r>
          <a:r>
            <a:rPr lang="en-ID" dirty="0">
              <a:solidFill>
                <a:schemeClr val="dk1"/>
              </a:solidFill>
            </a:rPr>
            <a:t> </a:t>
          </a:r>
          <a:endParaRPr lang="en-ID" dirty="0">
            <a:solidFill>
              <a:schemeClr val="dk1"/>
            </a:solidFill>
          </a:endParaRPr>
        </a:p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dirty="0">
              <a:solidFill>
                <a:schemeClr val="dk1"/>
              </a:solidFill>
            </a:rPr>
            <a:t>c. </a:t>
          </a:r>
          <a:r>
            <a:rPr lang="en-ID" dirty="0" err="1">
              <a:solidFill>
                <a:schemeClr val="dk1"/>
              </a:solidFill>
            </a:rPr>
            <a:t>Hak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cipta</a:t>
          </a:r>
          <a:r>
            <a:rPr lang="en-ID" dirty="0">
              <a:solidFill>
                <a:schemeClr val="dk1"/>
              </a:solidFill>
            </a:rPr>
            <a:t> dan </a:t>
          </a:r>
          <a:r>
            <a:rPr lang="en-ID" dirty="0" err="1">
              <a:solidFill>
                <a:schemeClr val="dk1"/>
              </a:solidFill>
            </a:rPr>
            <a:t>perizinan</a:t>
          </a:r>
          <a:r>
            <a:rPr lang="en-ID" dirty="0">
              <a:solidFill>
                <a:schemeClr val="dk1"/>
              </a:solidFill>
            </a:rPr>
            <a:t>: Jika </a:t>
          </a:r>
          <a:r>
            <a:rPr lang="en-ID" dirty="0" err="1">
              <a:solidFill>
                <a:schemeClr val="dk1"/>
              </a:solidFill>
            </a:rPr>
            <a:t>tim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menggunakan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materi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berhak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cipta</a:t>
          </a:r>
          <a:r>
            <a:rPr lang="en-ID" dirty="0">
              <a:solidFill>
                <a:schemeClr val="dk1"/>
              </a:solidFill>
            </a:rPr>
            <a:t> dan/</a:t>
          </a:r>
          <a:r>
            <a:rPr lang="en-ID" dirty="0" err="1">
              <a:solidFill>
                <a:schemeClr val="dk1"/>
              </a:solidFill>
            </a:rPr>
            <a:t>atau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gambar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dari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pihak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ketiga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dalam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dokumen</a:t>
          </a:r>
          <a:r>
            <a:rPr lang="en-ID" dirty="0">
              <a:solidFill>
                <a:schemeClr val="dk1"/>
              </a:solidFill>
            </a:rPr>
            <a:t> dan </a:t>
          </a:r>
          <a:r>
            <a:rPr lang="en-ID" dirty="0" err="1">
              <a:solidFill>
                <a:schemeClr val="dk1"/>
              </a:solidFill>
            </a:rPr>
            <a:t>presentasi</a:t>
          </a:r>
          <a:r>
            <a:rPr lang="en-ID" dirty="0">
              <a:solidFill>
                <a:schemeClr val="dk1"/>
              </a:solidFill>
            </a:rPr>
            <a:t>, </a:t>
          </a:r>
          <a:r>
            <a:rPr lang="en-ID" dirty="0" err="1">
              <a:solidFill>
                <a:schemeClr val="dk1"/>
              </a:solidFill>
            </a:rPr>
            <a:t>maka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tim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harus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mendapatkan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izin</a:t>
          </a:r>
          <a:r>
            <a:rPr lang="en-ID" dirty="0">
              <a:solidFill>
                <a:schemeClr val="dk1"/>
              </a:solidFill>
            </a:rPr>
            <a:t> dan </a:t>
          </a:r>
          <a:r>
            <a:rPr lang="en-ID" dirty="0" err="1">
              <a:solidFill>
                <a:schemeClr val="dk1"/>
              </a:solidFill>
            </a:rPr>
            <a:t>otorisasi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terlebih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dahulu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dari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pemilik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untuk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menggunakan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materi</a:t>
          </a:r>
          <a:r>
            <a:rPr lang="en-ID" dirty="0">
              <a:solidFill>
                <a:schemeClr val="dk1"/>
              </a:solidFill>
            </a:rPr>
            <a:t> </a:t>
          </a:r>
          <a:r>
            <a:rPr lang="en-ID" dirty="0" err="1">
              <a:solidFill>
                <a:schemeClr val="dk1"/>
              </a:solidFill>
            </a:rPr>
            <a:t>tersebut</a:t>
          </a:r>
          <a:r>
            <a:rPr lang="en-ID" dirty="0">
              <a:solidFill>
                <a:schemeClr val="dk1"/>
              </a:solidFill>
            </a:rPr>
            <a:t>. </a:t>
          </a:r>
          <a:endParaRPr lang="en-ID" dirty="0">
            <a:solidFill>
              <a:schemeClr val="dk1"/>
            </a:solidFill>
          </a:endParaRPr>
        </a:p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ID" dirty="0">
            <a:solidFill>
              <a:schemeClr val="dk1"/>
            </a:solidFill>
          </a:endParaRPr>
        </a:p>
      </dsp:txBody>
      <dsp:txXfrm>
        <a:off x="558565" y="536119"/>
        <a:ext cx="10261835" cy="3192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0820400" cy="3733799"/>
        <a:chOff x="0" y="0"/>
        <a:chExt cx="10820400" cy="3733799"/>
      </a:xfrm>
    </dsp:grpSpPr>
    <dsp:sp modelId="{8A2293BA-6C21-5C4D-BF62-F2208E9D28C6}">
      <dsp:nvSpPr>
        <dsp:cNvPr id="3" name="Rounded Rectangle 2"/>
        <dsp:cNvSpPr/>
      </dsp:nvSpPr>
      <dsp:spPr bwMode="white">
        <a:xfrm>
          <a:off x="0" y="149805"/>
          <a:ext cx="4637314" cy="2944695"/>
        </a:xfrm>
        <a:prstGeom prst="roundRect">
          <a:avLst>
            <a:gd name="adj" fmla="val 10000"/>
          </a:avLst>
        </a:prstGeom>
        <a:solidFill>
          <a:srgbClr val="FFC00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149805"/>
        <a:ext cx="4637314" cy="2944695"/>
      </dsp:txXfrm>
    </dsp:sp>
    <dsp:sp modelId="{0F746C90-D7EB-734D-813F-A2F0B430C380}">
      <dsp:nvSpPr>
        <dsp:cNvPr id="4" name="Rounded Rectangle 3"/>
        <dsp:cNvSpPr/>
      </dsp:nvSpPr>
      <dsp:spPr bwMode="white">
        <a:xfrm>
          <a:off x="515257" y="639299"/>
          <a:ext cx="4637314" cy="2944695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>
              <a:solidFill>
                <a:schemeClr val="dk1"/>
              </a:solidFill>
            </a:rPr>
            <a:t>“</a:t>
          </a:r>
          <a:r>
            <a:rPr lang="en-US" dirty="0" err="1">
              <a:solidFill>
                <a:schemeClr val="dk1"/>
              </a:solidFill>
            </a:rPr>
            <a:t>Perancangan</a:t>
          </a:r>
          <a:r>
            <a:rPr lang="en-US" dirty="0">
              <a:solidFill>
                <a:schemeClr val="dk1"/>
              </a:solidFill>
            </a:rPr>
            <a:t> </a:t>
          </a:r>
          <a:r>
            <a:rPr lang="en-US" dirty="0" err="1">
              <a:solidFill>
                <a:schemeClr val="dk1"/>
              </a:solidFill>
            </a:rPr>
            <a:t>Pengalaman</a:t>
          </a:r>
          <a:r>
            <a:rPr lang="en-US" dirty="0">
              <a:solidFill>
                <a:schemeClr val="dk1"/>
              </a:solidFill>
            </a:rPr>
            <a:t> </a:t>
          </a:r>
          <a:r>
            <a:rPr lang="en-US" dirty="0" err="1">
              <a:solidFill>
                <a:schemeClr val="dk1"/>
              </a:solidFill>
            </a:rPr>
            <a:t>Pengguna</a:t>
          </a:r>
          <a:r>
            <a:rPr lang="en-US" dirty="0">
              <a:solidFill>
                <a:schemeClr val="dk1"/>
              </a:solidFill>
            </a:rPr>
            <a:t> </a:t>
          </a:r>
          <a:r>
            <a:rPr lang="en-US" dirty="0" err="1">
              <a:solidFill>
                <a:schemeClr val="dk1"/>
              </a:solidFill>
            </a:rPr>
            <a:t>untuk</a:t>
          </a:r>
          <a:r>
            <a:rPr lang="en-US" dirty="0">
              <a:solidFill>
                <a:schemeClr val="dk1"/>
              </a:solidFill>
            </a:rPr>
            <a:t> </a:t>
          </a:r>
          <a:r>
            <a:rPr lang="en-US" dirty="0" err="1">
              <a:solidFill>
                <a:schemeClr val="dk1"/>
              </a:solidFill>
            </a:rPr>
            <a:t>Peningkatan</a:t>
          </a:r>
          <a:r>
            <a:rPr lang="en-US" dirty="0">
              <a:solidFill>
                <a:schemeClr val="dk1"/>
              </a:solidFill>
            </a:rPr>
            <a:t> </a:t>
          </a:r>
          <a:r>
            <a:rPr lang="en-US" dirty="0" err="1">
              <a:solidFill>
                <a:schemeClr val="dk1"/>
              </a:solidFill>
            </a:rPr>
            <a:t>Pelayanan</a:t>
          </a:r>
          <a:r>
            <a:rPr lang="en-US" dirty="0">
              <a:solidFill>
                <a:schemeClr val="dk1"/>
              </a:solidFill>
            </a:rPr>
            <a:t> Publik </a:t>
          </a:r>
          <a:r>
            <a:rPr lang="en-US" dirty="0" err="1">
              <a:solidFill>
                <a:schemeClr val="dk1"/>
              </a:solidFill>
            </a:rPr>
            <a:t>menuju</a:t>
          </a:r>
          <a:r>
            <a:rPr lang="en-US" dirty="0">
              <a:solidFill>
                <a:schemeClr val="dk1"/>
              </a:solidFill>
            </a:rPr>
            <a:t> Masyarakat Indonesia yang Sejahtera”</a:t>
          </a:r>
          <a:endParaRPr>
            <a:solidFill>
              <a:schemeClr val="dk1"/>
            </a:solidFill>
          </a:endParaRPr>
        </a:p>
      </dsp:txBody>
      <dsp:txXfrm>
        <a:off x="515257" y="639299"/>
        <a:ext cx="4637314" cy="2944695"/>
      </dsp:txXfrm>
    </dsp:sp>
    <dsp:sp modelId="{AC1F4CF6-FF69-6F47-9D25-4AD9C47604F4}">
      <dsp:nvSpPr>
        <dsp:cNvPr id="5" name="Rounded Rectangle 4"/>
        <dsp:cNvSpPr/>
      </dsp:nvSpPr>
      <dsp:spPr bwMode="white">
        <a:xfrm>
          <a:off x="5667829" y="149805"/>
          <a:ext cx="4637314" cy="2944695"/>
        </a:xfrm>
        <a:prstGeom prst="roundRect">
          <a:avLst>
            <a:gd name="adj" fmla="val 10000"/>
          </a:avLst>
        </a:prstGeom>
        <a:solidFill>
          <a:srgbClr val="FFC00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5667829" y="149805"/>
        <a:ext cx="4637314" cy="2944695"/>
      </dsp:txXfrm>
    </dsp:sp>
    <dsp:sp modelId="{775FFF41-CC11-AE42-B56A-7E4B1D28BCD5}">
      <dsp:nvSpPr>
        <dsp:cNvPr id="6" name="Rounded Rectangle 5"/>
        <dsp:cNvSpPr/>
      </dsp:nvSpPr>
      <dsp:spPr bwMode="white">
        <a:xfrm>
          <a:off x="6183086" y="639299"/>
          <a:ext cx="4637314" cy="2944695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83820" tIns="83820" rIns="83820" bIns="83820" anchor="ctr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Peserta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diharapkan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berkontribusi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ke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salah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satu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(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atau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lebih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)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dari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17 </a:t>
          </a:r>
          <a:r>
            <a:rPr lang="en-ID" i="1" dirty="0">
              <a:solidFill>
                <a:srgbClr val="0F54CC"/>
              </a:solidFill>
              <a:effectLst/>
              <a:latin typeface="Calibri" panose="020F0502020204030204" pitchFamily="34" charset="0"/>
            </a:rPr>
            <a:t>Sustainable Development Goals 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(SDG)</a:t>
          </a:r>
          <a:endParaRPr lang="en-ID" dirty="0">
            <a:solidFill>
              <a:schemeClr val="dk1"/>
            </a:solidFill>
            <a:effectLst/>
            <a:latin typeface="Calibri" panose="020F0502020204030204" pitchFamily="34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Peserta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juga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disarankan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untuk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menjabarkan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target dan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indikator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dari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SDG yang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dipilih</a:t>
          </a:r>
          <a:endParaRPr lang="en-US" dirty="0">
            <a:solidFill>
              <a:schemeClr val="dk1"/>
            </a:solidFill>
          </a:endParaRPr>
        </a:p>
      </dsp:txBody>
      <dsp:txXfrm>
        <a:off x="6183086" y="639299"/>
        <a:ext cx="4637314" cy="29446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0820400" cy="3733799"/>
        <a:chOff x="0" y="0"/>
        <a:chExt cx="10820400" cy="3733799"/>
      </a:xfrm>
    </dsp:grpSpPr>
    <dsp:sp modelId="{8A2293BA-6C21-5C4D-BF62-F2208E9D28C6}">
      <dsp:nvSpPr>
        <dsp:cNvPr id="3" name="Rounded Rectangle 2"/>
        <dsp:cNvSpPr/>
      </dsp:nvSpPr>
      <dsp:spPr bwMode="white">
        <a:xfrm>
          <a:off x="0" y="5482"/>
          <a:ext cx="10261835" cy="3192198"/>
        </a:xfrm>
        <a:prstGeom prst="roundRect">
          <a:avLst>
            <a:gd name="adj" fmla="val 10000"/>
          </a:avLst>
        </a:prstGeom>
        <a:solidFill>
          <a:srgbClr val="FFC00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5482"/>
        <a:ext cx="10261835" cy="3192198"/>
      </dsp:txXfrm>
    </dsp:sp>
    <dsp:sp modelId="{0F746C90-D7EB-734D-813F-A2F0B430C380}">
      <dsp:nvSpPr>
        <dsp:cNvPr id="4" name="Rounded Rectangle 3"/>
        <dsp:cNvSpPr/>
      </dsp:nvSpPr>
      <dsp:spPr bwMode="white">
        <a:xfrm>
          <a:off x="558565" y="536119"/>
          <a:ext cx="10261835" cy="3192198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129539" tIns="129539" rIns="129539" bIns="129539" anchor="ctr"/>
        <a:lstStyle>
          <a:lvl1pPr algn="ctr">
            <a:defRPr sz="3400"/>
          </a:lvl1pPr>
          <a:lvl2pPr marL="228600" indent="-228600" algn="ctr">
            <a:defRPr sz="2600"/>
          </a:lvl2pPr>
          <a:lvl3pPr marL="457200" indent="-228600" algn="ctr">
            <a:defRPr sz="2600"/>
          </a:lvl3pPr>
          <a:lvl4pPr marL="685800" indent="-228600" algn="ctr">
            <a:defRPr sz="2600"/>
          </a:lvl4pPr>
          <a:lvl5pPr marL="914400" indent="-228600" algn="ctr">
            <a:defRPr sz="2600"/>
          </a:lvl5pPr>
          <a:lvl6pPr marL="1143000" indent="-228600" algn="ctr">
            <a:defRPr sz="2600"/>
          </a:lvl6pPr>
          <a:lvl7pPr marL="1371600" indent="-228600" algn="ctr">
            <a:defRPr sz="2600"/>
          </a:lvl7pPr>
          <a:lvl8pPr marL="1600200" indent="-228600" algn="ctr">
            <a:defRPr sz="2600"/>
          </a:lvl8pPr>
          <a:lvl9pPr marL="1828800" indent="-228600" algn="ctr">
            <a:defRPr sz="2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Peserta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dapat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mengadopsi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metode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atau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pendekatan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design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–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baik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kualitatif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,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kuantitatif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,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atau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mixed method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s–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untuk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melakukan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penelitian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,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perancangan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, dan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pengujian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design 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(</a:t>
          </a:r>
          <a:r>
            <a:rPr lang="en-ID" b="1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misalnya</a:t>
          </a:r>
          <a:r>
            <a:rPr lang="en-ID" b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contextual design, participatory design, co-design,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atau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generative design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) </a:t>
          </a:r>
          <a:endParaRPr lang="en-ID" dirty="0">
            <a:solidFill>
              <a:schemeClr val="dk1"/>
            </a:solidFill>
          </a:endParaRPr>
        </a:p>
      </dsp:txBody>
      <dsp:txXfrm>
        <a:off x="558565" y="536119"/>
        <a:ext cx="10261835" cy="31921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0820400" cy="3733799"/>
        <a:chOff x="0" y="0"/>
        <a:chExt cx="10820400" cy="3733799"/>
      </a:xfrm>
    </dsp:grpSpPr>
    <dsp:sp modelId="{8A2293BA-6C21-5C4D-BF62-F2208E9D28C6}">
      <dsp:nvSpPr>
        <dsp:cNvPr id="3" name="Rounded Rectangle 2"/>
        <dsp:cNvSpPr/>
      </dsp:nvSpPr>
      <dsp:spPr bwMode="white">
        <a:xfrm>
          <a:off x="0" y="5482"/>
          <a:ext cx="10261835" cy="3192198"/>
        </a:xfrm>
        <a:prstGeom prst="roundRect">
          <a:avLst>
            <a:gd name="adj" fmla="val 10000"/>
          </a:avLst>
        </a:prstGeom>
        <a:solidFill>
          <a:srgbClr val="FFC00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5482"/>
        <a:ext cx="10261835" cy="3192198"/>
      </dsp:txXfrm>
    </dsp:sp>
    <dsp:sp modelId="{0F746C90-D7EB-734D-813F-A2F0B430C380}">
      <dsp:nvSpPr>
        <dsp:cNvPr id="4" name="Rounded Rectangle 3"/>
        <dsp:cNvSpPr/>
      </dsp:nvSpPr>
      <dsp:spPr bwMode="white">
        <a:xfrm>
          <a:off x="558565" y="536119"/>
          <a:ext cx="10261835" cy="3192198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106680" tIns="106680" rIns="106680" bIns="106680" anchor="ctr"/>
        <a:lstStyle>
          <a:lvl1pPr algn="ctr">
            <a:defRPr sz="2800"/>
          </a:lvl1pPr>
          <a:lvl2pPr marL="228600" indent="-228600" algn="ctr">
            <a:defRPr sz="2100"/>
          </a:lvl2pPr>
          <a:lvl3pPr marL="457200" indent="-228600" algn="ctr">
            <a:defRPr sz="2100"/>
          </a:lvl3pPr>
          <a:lvl4pPr marL="685800" indent="-228600" algn="ctr">
            <a:defRPr sz="2100"/>
          </a:lvl4pPr>
          <a:lvl5pPr marL="914400" indent="-228600" algn="ctr">
            <a:defRPr sz="2100"/>
          </a:lvl5pPr>
          <a:lvl6pPr marL="1143000" indent="-228600" algn="ctr">
            <a:defRPr sz="2100"/>
          </a:lvl6pPr>
          <a:lvl7pPr marL="1371600" indent="-228600" algn="ctr">
            <a:defRPr sz="2100"/>
          </a:lvl7pPr>
          <a:lvl8pPr marL="1600200" indent="-228600" algn="ctr">
            <a:defRPr sz="2100"/>
          </a:lvl8pPr>
          <a:lvl9pPr marL="1828800" indent="-228600" algn="ctr">
            <a:defRPr sz="21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Peserta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harus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melibatkan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pengguna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dan/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atau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pemangku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kepentingan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(</a:t>
          </a:r>
          <a:r>
            <a:rPr lang="en-ID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stakeholders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)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dalam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proses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penelitian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,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perancangan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, dan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pengujian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design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. </a:t>
          </a:r>
          <a:endParaRPr lang="en-ID" dirty="0">
            <a:solidFill>
              <a:schemeClr val="dk1"/>
            </a:solidFill>
            <a:effectLst/>
            <a:latin typeface="Calibri" panose="020F0502020204030204" pitchFamily="34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Konteks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lingkungan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(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ekosistem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) dan individual (</a:t>
          </a:r>
          <a:r>
            <a:rPr lang="en-ID" i="1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behavior</a:t>
          </a:r>
          <a:r>
            <a:rPr lang="en-ID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, motivation, needs, 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dan </a:t>
          </a:r>
          <a:r>
            <a:rPr lang="en-ID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tasks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) juga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harus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diilustrasikan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dengan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jelas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. </a:t>
          </a:r>
          <a:endParaRPr lang="en-ID" dirty="0">
            <a:solidFill>
              <a:schemeClr val="dk1"/>
            </a:solidFill>
          </a:endParaRPr>
        </a:p>
      </dsp:txBody>
      <dsp:txXfrm>
        <a:off x="558565" y="536119"/>
        <a:ext cx="10261835" cy="31921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0820400" cy="3733799"/>
        <a:chOff x="0" y="0"/>
        <a:chExt cx="10820400" cy="3733799"/>
      </a:xfrm>
    </dsp:grpSpPr>
    <dsp:sp modelId="{8A2293BA-6C21-5C4D-BF62-F2208E9D28C6}">
      <dsp:nvSpPr>
        <dsp:cNvPr id="3" name="Rounded Rectangle 2"/>
        <dsp:cNvSpPr/>
      </dsp:nvSpPr>
      <dsp:spPr bwMode="white">
        <a:xfrm>
          <a:off x="0" y="5482"/>
          <a:ext cx="10261835" cy="3192198"/>
        </a:xfrm>
        <a:prstGeom prst="roundRect">
          <a:avLst>
            <a:gd name="adj" fmla="val 10000"/>
          </a:avLst>
        </a:prstGeom>
        <a:solidFill>
          <a:srgbClr val="FFC00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5482"/>
        <a:ext cx="10261835" cy="3192198"/>
      </dsp:txXfrm>
    </dsp:sp>
    <dsp:sp modelId="{0F746C90-D7EB-734D-813F-A2F0B430C380}">
      <dsp:nvSpPr>
        <dsp:cNvPr id="4" name="Rounded Rectangle 3"/>
        <dsp:cNvSpPr/>
      </dsp:nvSpPr>
      <dsp:spPr bwMode="white">
        <a:xfrm>
          <a:off x="558565" y="536119"/>
          <a:ext cx="10261835" cy="3192198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114300" tIns="114300" rIns="114300" bIns="114300" anchor="ctr"/>
        <a:lstStyle>
          <a:lvl1pPr algn="ctr">
            <a:defRPr sz="3000"/>
          </a:lvl1pPr>
          <a:lvl2pPr marL="228600" indent="-228600" algn="ctr">
            <a:defRPr sz="2300"/>
          </a:lvl2pPr>
          <a:lvl3pPr marL="457200" indent="-228600" algn="ctr">
            <a:defRPr sz="2300"/>
          </a:lvl3pPr>
          <a:lvl4pPr marL="685800" indent="-228600" algn="ctr">
            <a:defRPr sz="2300"/>
          </a:lvl4pPr>
          <a:lvl5pPr marL="914400" indent="-228600" algn="ctr">
            <a:defRPr sz="2300"/>
          </a:lvl5pPr>
          <a:lvl6pPr marL="1143000" indent="-228600" algn="ctr">
            <a:defRPr sz="2300"/>
          </a:lvl6pPr>
          <a:lvl7pPr marL="1371600" indent="-228600" algn="ctr">
            <a:defRPr sz="2300"/>
          </a:lvl7pPr>
          <a:lvl8pPr marL="1600200" indent="-228600" algn="ctr">
            <a:defRPr sz="2300"/>
          </a:lvl8pPr>
          <a:lvl9pPr marL="1828800" indent="-228600" algn="ctr">
            <a:defRPr sz="23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Proses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iterasi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desain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(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misal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pembelajaran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dan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perbaikan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)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dapat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digambarkan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:</a:t>
          </a:r>
          <a:endParaRPr lang="en-ID" dirty="0">
            <a:solidFill>
              <a:schemeClr val="dk1"/>
            </a:solidFill>
            <a:effectLst/>
            <a:latin typeface="Calibri" panose="020F0502020204030204" pitchFamily="34" charset="0"/>
          </a:endParaRPr>
        </a:p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1. </a:t>
          </a:r>
          <a:r>
            <a:rPr lang="en-ID" b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Minimal </a:t>
          </a:r>
          <a:r>
            <a:rPr lang="en-ID" b="1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dua</a:t>
          </a:r>
          <a:r>
            <a:rPr lang="en-ID" b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kali (</a:t>
          </a:r>
          <a:r>
            <a:rPr lang="en-ID" b="1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dua</a:t>
          </a:r>
          <a:r>
            <a:rPr lang="en-ID" b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b="1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iterasi</a:t>
          </a:r>
          <a:r>
            <a:rPr lang="en-ID" b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)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untuk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babak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penyisihan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dan;</a:t>
          </a:r>
          <a:endParaRPr lang="en-ID" dirty="0">
            <a:solidFill>
              <a:schemeClr val="dk1"/>
            </a:solidFill>
            <a:effectLst/>
            <a:latin typeface="Calibri" panose="020F0502020204030204" pitchFamily="34" charset="0"/>
          </a:endParaRPr>
        </a:p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2. </a:t>
          </a:r>
          <a:r>
            <a:rPr lang="en-ID" b="1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Ditambahkan</a:t>
          </a:r>
          <a:r>
            <a:rPr lang="en-ID" b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minimal </a:t>
          </a:r>
          <a:r>
            <a:rPr lang="en-ID" b="1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satu</a:t>
          </a:r>
          <a:r>
            <a:rPr lang="en-ID" b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kali (</a:t>
          </a:r>
          <a:r>
            <a:rPr lang="en-ID" b="1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satu</a:t>
          </a:r>
          <a:r>
            <a:rPr lang="en-ID" b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b="1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iterasi</a:t>
          </a:r>
          <a:r>
            <a:rPr lang="en-ID" b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)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untuk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babak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final</a:t>
          </a:r>
          <a:endParaRPr lang="en-ID" dirty="0">
            <a:solidFill>
              <a:schemeClr val="dk1"/>
            </a:solidFill>
          </a:endParaRPr>
        </a:p>
      </dsp:txBody>
      <dsp:txXfrm>
        <a:off x="558565" y="536119"/>
        <a:ext cx="10261835" cy="31921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0820400" cy="3733799"/>
        <a:chOff x="0" y="0"/>
        <a:chExt cx="10820400" cy="3733799"/>
      </a:xfrm>
    </dsp:grpSpPr>
    <dsp:sp modelId="{8A2293BA-6C21-5C4D-BF62-F2208E9D28C6}">
      <dsp:nvSpPr>
        <dsp:cNvPr id="3" name="Rounded Rectangle 2"/>
        <dsp:cNvSpPr/>
      </dsp:nvSpPr>
      <dsp:spPr bwMode="white">
        <a:xfrm>
          <a:off x="0" y="5482"/>
          <a:ext cx="10261835" cy="3192198"/>
        </a:xfrm>
        <a:prstGeom prst="roundRect">
          <a:avLst>
            <a:gd name="adj" fmla="val 10000"/>
          </a:avLst>
        </a:prstGeom>
        <a:solidFill>
          <a:srgbClr val="FFC00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5482"/>
        <a:ext cx="10261835" cy="3192198"/>
      </dsp:txXfrm>
    </dsp:sp>
    <dsp:sp modelId="{0F746C90-D7EB-734D-813F-A2F0B430C380}">
      <dsp:nvSpPr>
        <dsp:cNvPr id="4" name="Rounded Rectangle 3"/>
        <dsp:cNvSpPr/>
      </dsp:nvSpPr>
      <dsp:spPr bwMode="white">
        <a:xfrm>
          <a:off x="558565" y="536119"/>
          <a:ext cx="10261835" cy="3192198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121920" tIns="121920" rIns="121920" bIns="121920" anchor="ctr"/>
        <a:lstStyle>
          <a:lvl1pPr algn="ctr">
            <a:defRPr sz="32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Peserta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dapat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melakukan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perancangan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dan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pengujian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pada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teknologi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yang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sudah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umum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(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seperti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aplikasi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mobile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atau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web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), dan juga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dapat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melakukan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eksplorasi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pada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teknologi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yang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sedang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berkembang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lainnya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( </a:t>
          </a:r>
          <a:r>
            <a:rPr lang="en-ID" b="1" u="sng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misalnya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: </a:t>
          </a:r>
          <a:r>
            <a:rPr lang="en-US" dirty="0" err="1">
              <a:solidFill>
                <a:schemeClr val="dk1"/>
              </a:solidFill>
              <a:effectLst/>
              <a:highlight>
                <a:srgbClr val="FFFF00"/>
              </a:highlight>
              <a:latin typeface="Calibri" panose="020F0502020204030204" pitchFamily="34" charset="0"/>
            </a:rPr>
            <a:t>kecerdasan</a:t>
          </a:r>
          <a:r>
            <a:rPr lang="en-US" dirty="0">
              <a:solidFill>
                <a:schemeClr val="dk1"/>
              </a:solidFill>
              <a:effectLst/>
              <a:highlight>
                <a:srgbClr val="FFFF00"/>
              </a:highlight>
              <a:latin typeface="Calibri" panose="020F0502020204030204" pitchFamily="34" charset="0"/>
            </a:rPr>
            <a:t> </a:t>
          </a:r>
          <a:r>
            <a:rPr lang="en-US" dirty="0" err="1">
              <a:solidFill>
                <a:schemeClr val="dk1"/>
              </a:solidFill>
              <a:effectLst/>
              <a:highlight>
                <a:srgbClr val="FFFF00"/>
              </a:highlight>
              <a:latin typeface="Calibri" panose="020F0502020204030204" pitchFamily="34" charset="0"/>
            </a:rPr>
            <a:t>buatan</a:t>
          </a:r>
          <a:r>
            <a:rPr lang="en-US" dirty="0">
              <a:solidFill>
                <a:schemeClr val="dk1"/>
              </a:solidFill>
              <a:effectLst/>
              <a:highlight>
                <a:srgbClr val="FFFF00"/>
              </a:highlight>
              <a:latin typeface="Calibri" panose="020F0502020204030204" pitchFamily="34" charset="0"/>
            </a:rPr>
            <a:t> </a:t>
          </a:r>
          <a:r>
            <a:rPr lang="en-US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dan/</a:t>
          </a:r>
          <a:r>
            <a:rPr lang="en-US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atau</a:t>
          </a:r>
          <a:r>
            <a:rPr lang="en-US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AR/VR, Metaverse, IoT, </a:t>
          </a:r>
          <a:r>
            <a:rPr lang="en-ID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atau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blockchain</a:t>
          </a:r>
          <a:r>
            <a:rPr lang="en-ID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). </a:t>
          </a:r>
          <a:endParaRPr lang="en-ID" dirty="0">
            <a:solidFill>
              <a:schemeClr val="dk1"/>
            </a:solidFill>
          </a:endParaRPr>
        </a:p>
      </dsp:txBody>
      <dsp:txXfrm>
        <a:off x="558565" y="536119"/>
        <a:ext cx="10261835" cy="31921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0820400" cy="3733799"/>
        <a:chOff x="0" y="0"/>
        <a:chExt cx="10820400" cy="3733799"/>
      </a:xfrm>
    </dsp:grpSpPr>
    <dsp:sp modelId="{8A2293BA-6C21-5C4D-BF62-F2208E9D28C6}">
      <dsp:nvSpPr>
        <dsp:cNvPr id="3" name="Rounded Rectangle 2"/>
        <dsp:cNvSpPr/>
      </dsp:nvSpPr>
      <dsp:spPr bwMode="white">
        <a:xfrm>
          <a:off x="104992" y="1219"/>
          <a:ext cx="4387963" cy="2786356"/>
        </a:xfrm>
        <a:prstGeom prst="roundRect">
          <a:avLst>
            <a:gd name="adj" fmla="val 10000"/>
          </a:avLst>
        </a:prstGeom>
        <a:solidFill>
          <a:srgbClr val="92D05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104992" y="1219"/>
        <a:ext cx="4387963" cy="2786356"/>
      </dsp:txXfrm>
    </dsp:sp>
    <dsp:sp modelId="{0F746C90-D7EB-734D-813F-A2F0B430C380}">
      <dsp:nvSpPr>
        <dsp:cNvPr id="4" name="Rounded Rectangle 3"/>
        <dsp:cNvSpPr/>
      </dsp:nvSpPr>
      <dsp:spPr bwMode="white">
        <a:xfrm>
          <a:off x="592543" y="464393"/>
          <a:ext cx="4387963" cy="2786356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114300" tIns="114300" rIns="114300" bIns="1143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000" dirty="0" err="1">
              <a:solidFill>
                <a:schemeClr val="dk1"/>
              </a:solidFill>
            </a:rPr>
            <a:t>Berkas</a:t>
          </a:r>
          <a:r>
            <a:rPr lang="en-US" sz="3000" dirty="0">
              <a:solidFill>
                <a:schemeClr val="dk1"/>
              </a:solidFill>
            </a:rPr>
            <a:t> pada </a:t>
          </a:r>
          <a:r>
            <a:rPr lang="en-US" sz="3000" dirty="0" err="1">
              <a:solidFill>
                <a:schemeClr val="dk1"/>
              </a:solidFill>
            </a:rPr>
            <a:t>babak</a:t>
          </a:r>
          <a:r>
            <a:rPr lang="en-US" sz="3000" dirty="0">
              <a:solidFill>
                <a:schemeClr val="dk1"/>
              </a:solidFill>
            </a:rPr>
            <a:t> </a:t>
          </a:r>
          <a:r>
            <a:rPr lang="en-US" sz="3000" dirty="0" err="1">
              <a:solidFill>
                <a:schemeClr val="dk1"/>
              </a:solidFill>
            </a:rPr>
            <a:t>penyisihan</a:t>
          </a:r>
          <a:r>
            <a:rPr lang="en-US" sz="3000" dirty="0">
              <a:solidFill>
                <a:schemeClr val="dk1"/>
              </a:solidFill>
            </a:rPr>
            <a:t> </a:t>
          </a:r>
          <a:r>
            <a:rPr lang="en-US" sz="3000" dirty="0" err="1">
              <a:solidFill>
                <a:schemeClr val="dk1"/>
              </a:solidFill>
            </a:rPr>
            <a:t>berupa</a:t>
          </a:r>
          <a:r>
            <a:rPr lang="en-US" sz="3000" dirty="0">
              <a:solidFill>
                <a:schemeClr val="dk1"/>
              </a:solidFill>
            </a:rPr>
            <a:t> working-in-progress</a:t>
          </a:r>
          <a:endParaRPr>
            <a:solidFill>
              <a:schemeClr val="dk1"/>
            </a:solidFill>
          </a:endParaRPr>
        </a:p>
      </dsp:txBody>
      <dsp:txXfrm>
        <a:off x="592543" y="464393"/>
        <a:ext cx="4387963" cy="2786356"/>
      </dsp:txXfrm>
    </dsp:sp>
    <dsp:sp modelId="{AC1F4CF6-FF69-6F47-9D25-4AD9C47604F4}">
      <dsp:nvSpPr>
        <dsp:cNvPr id="5" name="Rounded Rectangle 4"/>
        <dsp:cNvSpPr/>
      </dsp:nvSpPr>
      <dsp:spPr bwMode="white">
        <a:xfrm>
          <a:off x="5468058" y="0"/>
          <a:ext cx="4759799" cy="3270625"/>
        </a:xfrm>
        <a:prstGeom prst="roundRect">
          <a:avLst>
            <a:gd name="adj" fmla="val 10000"/>
          </a:avLst>
        </a:prstGeom>
        <a:solidFill>
          <a:srgbClr val="92D05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5468058" y="0"/>
        <a:ext cx="4759799" cy="3270625"/>
      </dsp:txXfrm>
    </dsp:sp>
    <dsp:sp modelId="{775FFF41-CC11-AE42-B56A-7E4B1D28BCD5}">
      <dsp:nvSpPr>
        <dsp:cNvPr id="6" name="Rounded Rectangle 5"/>
        <dsp:cNvSpPr/>
      </dsp:nvSpPr>
      <dsp:spPr bwMode="white">
        <a:xfrm>
          <a:off x="5955609" y="463174"/>
          <a:ext cx="4759799" cy="3270625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114300" tIns="114300" rIns="114300" bIns="1143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sz="3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1. Proposal</a:t>
          </a:r>
          <a:endParaRPr lang="en-ID" sz="3000" dirty="0">
            <a:solidFill>
              <a:schemeClr val="dk1"/>
            </a:solidFill>
            <a:effectLst/>
            <a:latin typeface="Calibri" panose="020F0502020204030204" pitchFamily="34" charset="0"/>
          </a:endParaRPr>
        </a:p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Proposal (PDF) </a:t>
          </a:r>
          <a:r>
            <a:rPr lang="en-US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dengan</a:t>
          </a:r>
          <a:r>
            <a:rPr lang="en-US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US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sistematika</a:t>
          </a:r>
          <a:r>
            <a:rPr lang="en-US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proposal,  </a:t>
          </a:r>
          <a:r>
            <a:rPr lang="en-US" sz="2000" b="1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maksimal</a:t>
          </a:r>
          <a:r>
            <a:rPr lang="en-US" sz="2000" b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US" sz="2000" b="1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jumlah</a:t>
          </a:r>
          <a:r>
            <a:rPr lang="en-US" sz="2000" b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
</a:t>
          </a:r>
          <a:r>
            <a:rPr lang="en-US" sz="2000" b="1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halaman</a:t>
          </a:r>
          <a:r>
            <a:rPr lang="en-US" sz="2000" b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US" sz="2000" b="1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keseluruhan</a:t>
          </a:r>
          <a:r>
            <a:rPr lang="en-US" sz="2000" b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US" sz="2000" b="1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adalah</a:t>
          </a:r>
          <a:r>
            <a:rPr lang="en-US" sz="2000" b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30 </a:t>
          </a:r>
          <a:r>
            <a:rPr lang="en-US" sz="2000" b="1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halaman</a:t>
          </a:r>
          <a:endParaRPr lang="en-ID" sz="2000" b="1" dirty="0">
            <a:solidFill>
              <a:schemeClr val="dk1"/>
            </a:solidFill>
            <a:effectLst/>
            <a:latin typeface="Calibri" panose="020F0502020204030204" pitchFamily="34" charset="0"/>
          </a:endParaRPr>
        </a:p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sz="3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2. Poster</a:t>
          </a:r>
          <a:br>
            <a:rPr lang="en-ID" sz="3000" dirty="0">
              <a:solidFill>
                <a:schemeClr val="dk1"/>
              </a:solidFill>
              <a:effectLst/>
              <a:latin typeface="Calibri" panose="020F0502020204030204" pitchFamily="34" charset="0"/>
            </a:rPr>
          </a:br>
          <a:r>
            <a:rPr lang="en-ID" sz="3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3. URL Video clip</a:t>
          </a:r>
          <a:endParaRPr lang="en-ID" sz="3000" dirty="0">
            <a:solidFill>
              <a:schemeClr val="dk1"/>
            </a:solidFill>
            <a:effectLst/>
            <a:latin typeface="Calibri" panose="020F0502020204030204" pitchFamily="34" charset="0"/>
          </a:endParaRPr>
        </a:p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sz="3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Syarat</a:t>
          </a:r>
          <a:r>
            <a:rPr lang="en-ID" sz="3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3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lengkap</a:t>
          </a:r>
          <a:r>
            <a:rPr lang="en-ID" sz="3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di Panduan</a:t>
          </a:r>
          <a:endParaRPr lang="en-US" sz="3000" dirty="0">
            <a:solidFill>
              <a:schemeClr val="dk1"/>
            </a:solidFill>
          </a:endParaRPr>
        </a:p>
      </dsp:txBody>
      <dsp:txXfrm>
        <a:off x="5955609" y="463174"/>
        <a:ext cx="4759799" cy="327062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0820400" cy="4320722"/>
        <a:chOff x="0" y="0"/>
        <a:chExt cx="10820400" cy="4320722"/>
      </a:xfrm>
    </dsp:grpSpPr>
    <dsp:sp modelId="{8A2293BA-6C21-5C4D-BF62-F2208E9D28C6}">
      <dsp:nvSpPr>
        <dsp:cNvPr id="3" name="Rounded Rectangle 2"/>
        <dsp:cNvSpPr/>
      </dsp:nvSpPr>
      <dsp:spPr bwMode="white">
        <a:xfrm>
          <a:off x="0" y="101734"/>
          <a:ext cx="3594001" cy="2780576"/>
        </a:xfrm>
        <a:prstGeom prst="roundRect">
          <a:avLst>
            <a:gd name="adj" fmla="val 10000"/>
          </a:avLst>
        </a:prstGeom>
        <a:solidFill>
          <a:srgbClr val="92D05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101734"/>
        <a:ext cx="3594001" cy="2780576"/>
      </dsp:txXfrm>
    </dsp:sp>
    <dsp:sp modelId="{0F746C90-D7EB-734D-813F-A2F0B430C380}">
      <dsp:nvSpPr>
        <dsp:cNvPr id="4" name="Rounded Rectangle 3"/>
        <dsp:cNvSpPr/>
      </dsp:nvSpPr>
      <dsp:spPr bwMode="white">
        <a:xfrm>
          <a:off x="399333" y="481101"/>
          <a:ext cx="3594001" cy="2780576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114300" tIns="114300" rIns="114300" bIns="1143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sz="3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1. </a:t>
          </a:r>
          <a:r>
            <a:rPr lang="en-ID" sz="3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Laporan</a:t>
          </a:r>
          <a:r>
            <a:rPr lang="en-ID" sz="3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3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akhir</a:t>
          </a:r>
          <a:r>
            <a:rPr lang="en-ID" sz="3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endParaRPr lang="en-ID" sz="3000" dirty="0">
            <a:solidFill>
              <a:schemeClr val="dk1"/>
            </a:solidFill>
            <a:effectLst/>
            <a:latin typeface="Calibri" panose="020F0502020204030204" pitchFamily="34" charset="0"/>
          </a:endParaRPr>
        </a:p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  <a:buAutoNum type="arabicPeriod"/>
          </a:pPr>
          <a:r>
            <a:rPr lang="en-ID" sz="3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2. </a:t>
          </a:r>
          <a:r>
            <a:rPr lang="en-ID" sz="3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Prototipe</a:t>
          </a:r>
          <a:endParaRPr lang="en-ID" sz="3000" dirty="0">
            <a:solidFill>
              <a:schemeClr val="dk1"/>
            </a:solidFill>
            <a:effectLst/>
            <a:latin typeface="Calibri" panose="020F0502020204030204" pitchFamily="34" charset="0"/>
          </a:endParaRPr>
        </a:p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  <a:buAutoNum type="arabicPeriod"/>
          </a:pPr>
          <a:r>
            <a:rPr lang="en-ID" sz="3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3. File </a:t>
          </a:r>
          <a:r>
            <a:rPr lang="en-ID" sz="3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presentasi</a:t>
          </a:r>
          <a:endParaRPr lang="en-ID" sz="3000" dirty="0">
            <a:solidFill>
              <a:schemeClr val="dk1"/>
            </a:solidFill>
            <a:effectLst/>
            <a:latin typeface="Calibri" panose="020F0502020204030204" pitchFamily="34" charset="0"/>
          </a:endParaRPr>
        </a:p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  <a:buAutoNum type="arabicPeriod"/>
          </a:pPr>
          <a:r>
            <a:rPr lang="en-ID" sz="3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Syarat</a:t>
          </a:r>
          <a:r>
            <a:rPr lang="en-ID" sz="3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3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lengkap</a:t>
          </a:r>
          <a:r>
            <a:rPr lang="en-ID" sz="3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di Panduan </a:t>
          </a:r>
          <a:endParaRPr lang="en-US" sz="3000" dirty="0">
            <a:solidFill>
              <a:schemeClr val="dk1"/>
            </a:solidFill>
          </a:endParaRPr>
        </a:p>
      </dsp:txBody>
      <dsp:txXfrm>
        <a:off x="399333" y="481101"/>
        <a:ext cx="3594001" cy="2780576"/>
      </dsp:txXfrm>
    </dsp:sp>
    <dsp:sp modelId="{AC1F4CF6-FF69-6F47-9D25-4AD9C47604F4}">
      <dsp:nvSpPr>
        <dsp:cNvPr id="5" name="Rounded Rectangle 4"/>
        <dsp:cNvSpPr/>
      </dsp:nvSpPr>
      <dsp:spPr bwMode="white">
        <a:xfrm>
          <a:off x="4392668" y="101734"/>
          <a:ext cx="6028398" cy="3737886"/>
        </a:xfrm>
        <a:prstGeom prst="roundRect">
          <a:avLst>
            <a:gd name="adj" fmla="val 10000"/>
          </a:avLst>
        </a:prstGeom>
        <a:solidFill>
          <a:srgbClr val="92D05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4392668" y="101734"/>
        <a:ext cx="6028398" cy="3737886"/>
      </dsp:txXfrm>
    </dsp:sp>
    <dsp:sp modelId="{775FFF41-CC11-AE42-B56A-7E4B1D28BCD5}">
      <dsp:nvSpPr>
        <dsp:cNvPr id="6" name="Rounded Rectangle 5"/>
        <dsp:cNvSpPr/>
      </dsp:nvSpPr>
      <dsp:spPr bwMode="white">
        <a:xfrm>
          <a:off x="4792002" y="481101"/>
          <a:ext cx="6028398" cy="3737886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114300" tIns="114300" rIns="114300" bIns="1143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sz="3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1. </a:t>
          </a:r>
          <a:r>
            <a:rPr lang="en-ID" sz="3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Laporan</a:t>
          </a:r>
          <a:r>
            <a:rPr lang="en-ID" sz="3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3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akhir</a:t>
          </a:r>
          <a:b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</a:b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Bagian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lanjutan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dari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proposal. Bagian yang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sudah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ada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di proposal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dapat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ditulis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kembali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di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laporan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akhir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dan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harus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di-</a:t>
          </a:r>
          <a:r>
            <a:rPr lang="en-ID" sz="2000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highlight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perubahan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yang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terjadi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dari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bagian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proposal (proses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desain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yang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dilalui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dan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bentuk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desain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akhir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/final).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Dalam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laporan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akhir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juga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harus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dituliskan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refleksi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/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pembelajaran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sejak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dari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tahapan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Proposal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sampai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dengan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desain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akhir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/final.</a:t>
          </a:r>
          <a:endParaRPr lang="en-ID" sz="2000" dirty="0">
            <a:solidFill>
              <a:schemeClr val="dk1"/>
            </a:solidFill>
            <a:effectLst/>
            <a:latin typeface="Calibri" panose="020F0502020204030204" pitchFamily="34" charset="0"/>
          </a:endParaRPr>
        </a:p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sz="3000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2. </a:t>
          </a:r>
          <a:r>
            <a:rPr lang="en-ID" sz="3000" i="1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Prototipe</a:t>
          </a:r>
          <a:r>
            <a:rPr lang="en-ID" sz="3000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(</a:t>
          </a:r>
          <a:r>
            <a:rPr lang="en-ID" sz="3000" i="1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Purwarupa</a:t>
          </a:r>
          <a:r>
            <a:rPr lang="en-ID" sz="3000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)</a:t>
          </a:r>
          <a:br>
            <a:rPr lang="en-ID" sz="2000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</a:br>
          <a:r>
            <a:rPr lang="en-ID" sz="2000" i="1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Prototipe</a:t>
          </a:r>
          <a:r>
            <a:rPr lang="en-ID" sz="2000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yang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disajikan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dirty="0" err="1">
              <a:solidFill>
                <a:schemeClr val="dk1"/>
              </a:solidFill>
              <a:effectLst/>
              <a:latin typeface="Calibri" panose="020F0502020204030204" pitchFamily="34" charset="0"/>
            </a:rPr>
            <a:t>berupa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r>
            <a:rPr lang="en-ID" sz="2000" i="1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high-fidelity prototype product. </a:t>
          </a:r>
          <a:r>
            <a:rPr lang="en-ID" sz="2000" dirty="0">
              <a:solidFill>
                <a:schemeClr val="dk1"/>
              </a:solidFill>
              <a:effectLst/>
              <a:latin typeface="Calibri" panose="020F0502020204030204" pitchFamily="34" charset="0"/>
            </a:rPr>
            <a:t> </a:t>
          </a:r>
          <a:endParaRPr lang="en-US" sz="2000" dirty="0">
            <a:solidFill>
              <a:schemeClr val="dk1"/>
            </a:solidFill>
          </a:endParaRPr>
        </a:p>
      </dsp:txBody>
      <dsp:txXfrm>
        <a:off x="4792002" y="481101"/>
        <a:ext cx="6028398" cy="37378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0820400" cy="3733799"/>
        <a:chOff x="0" y="0"/>
        <a:chExt cx="10820400" cy="3733799"/>
      </a:xfrm>
    </dsp:grpSpPr>
    <dsp:sp modelId="{8A2293BA-6C21-5C4D-BF62-F2208E9D28C6}">
      <dsp:nvSpPr>
        <dsp:cNvPr id="3" name="Rounded Rectangle 2"/>
        <dsp:cNvSpPr/>
      </dsp:nvSpPr>
      <dsp:spPr bwMode="white">
        <a:xfrm>
          <a:off x="0" y="209980"/>
          <a:ext cx="4474802" cy="2841499"/>
        </a:xfrm>
        <a:prstGeom prst="roundRect">
          <a:avLst>
            <a:gd name="adj" fmla="val 10000"/>
          </a:avLst>
        </a:prstGeom>
        <a:solidFill>
          <a:srgbClr val="92D05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0" y="209980"/>
        <a:ext cx="4474802" cy="2841499"/>
      </dsp:txXfrm>
    </dsp:sp>
    <dsp:sp modelId="{0F746C90-D7EB-734D-813F-A2F0B430C380}">
      <dsp:nvSpPr>
        <dsp:cNvPr id="4" name="Rounded Rectangle 3"/>
        <dsp:cNvSpPr/>
      </dsp:nvSpPr>
      <dsp:spPr bwMode="white">
        <a:xfrm>
          <a:off x="497200" y="682320"/>
          <a:ext cx="4474802" cy="2841499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114300" tIns="114300" rIns="114300" bIns="1143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000" dirty="0" err="1">
              <a:solidFill>
                <a:schemeClr val="dk1"/>
              </a:solidFill>
            </a:rPr>
            <a:t>Pahami</a:t>
          </a:r>
          <a:r>
            <a:rPr lang="en-US" sz="3000" dirty="0">
              <a:solidFill>
                <a:schemeClr val="dk1"/>
              </a:solidFill>
            </a:rPr>
            <a:t> </a:t>
          </a:r>
          <a:r>
            <a:rPr lang="en-US" sz="3000" b="1" dirty="0" err="1">
              <a:solidFill>
                <a:schemeClr val="dk1"/>
              </a:solidFill>
            </a:rPr>
            <a:t>Kriteria</a:t>
          </a:r>
          <a:r>
            <a:rPr lang="en-US" sz="3000" b="1" dirty="0">
              <a:solidFill>
                <a:schemeClr val="dk1"/>
              </a:solidFill>
            </a:rPr>
            <a:t> </a:t>
          </a:r>
          <a:r>
            <a:rPr lang="en-US" sz="3000" b="1" dirty="0" err="1">
              <a:solidFill>
                <a:schemeClr val="dk1"/>
              </a:solidFill>
            </a:rPr>
            <a:t>Penilaian</a:t>
          </a:r>
          <a:r>
            <a:rPr lang="en-US" sz="3000" dirty="0">
              <a:solidFill>
                <a:schemeClr val="dk1"/>
              </a:solidFill>
            </a:rPr>
            <a:t> (</a:t>
          </a:r>
          <a:r>
            <a:rPr lang="en-US" sz="3000" dirty="0" err="1">
              <a:solidFill>
                <a:schemeClr val="dk1"/>
              </a:solidFill>
            </a:rPr>
            <a:t>Penyisihan</a:t>
          </a:r>
          <a:r>
            <a:rPr lang="en-US" sz="3000" dirty="0">
              <a:solidFill>
                <a:schemeClr val="dk1"/>
              </a:solidFill>
            </a:rPr>
            <a:t> dan Final) pada Panduan </a:t>
          </a:r>
          <a:r>
            <a:rPr lang="en-US" sz="3000" dirty="0" err="1">
              <a:solidFill>
                <a:schemeClr val="dk1"/>
              </a:solidFill>
            </a:rPr>
            <a:t>Gemastik</a:t>
          </a:r>
          <a:r>
            <a:rPr lang="en-US" sz="3000" dirty="0">
              <a:solidFill>
                <a:schemeClr val="dk1"/>
              </a:solidFill>
            </a:rPr>
            <a:t> 2024</a:t>
          </a:r>
          <a:endParaRPr>
            <a:solidFill>
              <a:schemeClr val="dk1"/>
            </a:solidFill>
          </a:endParaRPr>
        </a:p>
      </dsp:txBody>
      <dsp:txXfrm>
        <a:off x="497200" y="682320"/>
        <a:ext cx="4474802" cy="2841499"/>
      </dsp:txXfrm>
    </dsp:sp>
    <dsp:sp modelId="{AC1F4CF6-FF69-6F47-9D25-4AD9C47604F4}">
      <dsp:nvSpPr>
        <dsp:cNvPr id="5" name="Rounded Rectangle 4"/>
        <dsp:cNvSpPr/>
      </dsp:nvSpPr>
      <dsp:spPr bwMode="white">
        <a:xfrm>
          <a:off x="5469203" y="208737"/>
          <a:ext cx="4853997" cy="2841499"/>
        </a:xfrm>
        <a:prstGeom prst="roundRect">
          <a:avLst>
            <a:gd name="adj" fmla="val 10000"/>
          </a:avLst>
        </a:prstGeom>
        <a:solidFill>
          <a:srgbClr val="92D05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Xfrm>
        <a:off x="5469203" y="208737"/>
        <a:ext cx="4853997" cy="2841499"/>
      </dsp:txXfrm>
    </dsp:sp>
    <dsp:sp modelId="{775FFF41-CC11-AE42-B56A-7E4B1D28BCD5}">
      <dsp:nvSpPr>
        <dsp:cNvPr id="6" name="Rounded Rectangle 5"/>
        <dsp:cNvSpPr/>
      </dsp:nvSpPr>
      <dsp:spPr bwMode="white">
        <a:xfrm>
          <a:off x="5966403" y="681077"/>
          <a:ext cx="4853997" cy="2841499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114300" tIns="114300" rIns="114300" bIns="1143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000" dirty="0" err="1">
              <a:solidFill>
                <a:schemeClr val="dk1"/>
              </a:solidFill>
            </a:rPr>
            <a:t>Pahami</a:t>
          </a:r>
          <a:r>
            <a:rPr lang="en-US" sz="3000" dirty="0">
              <a:solidFill>
                <a:schemeClr val="dk1"/>
              </a:solidFill>
            </a:rPr>
            <a:t> </a:t>
          </a:r>
          <a:r>
            <a:rPr lang="en-US" sz="3000" b="1" dirty="0" err="1">
              <a:solidFill>
                <a:schemeClr val="dk1"/>
              </a:solidFill>
            </a:rPr>
            <a:t>Ketentuan</a:t>
          </a:r>
          <a:r>
            <a:rPr lang="en-US" sz="3000" b="1" dirty="0">
              <a:solidFill>
                <a:schemeClr val="dk1"/>
              </a:solidFill>
            </a:rPr>
            <a:t> </a:t>
          </a:r>
          <a:r>
            <a:rPr lang="en-US" sz="3000" b="1" dirty="0" err="1">
              <a:solidFill>
                <a:schemeClr val="dk1"/>
              </a:solidFill>
            </a:rPr>
            <a:t>Khusus</a:t>
          </a:r>
          <a:r>
            <a:rPr lang="en-US" sz="3000" dirty="0">
              <a:solidFill>
                <a:schemeClr val="dk1"/>
              </a:solidFill>
            </a:rPr>
            <a:t> pada Panduan </a:t>
          </a:r>
          <a:r>
            <a:rPr lang="en-US" sz="3000" dirty="0" err="1">
              <a:solidFill>
                <a:schemeClr val="dk1"/>
              </a:solidFill>
            </a:rPr>
            <a:t>Gemastik</a:t>
          </a:r>
          <a:r>
            <a:rPr lang="en-US" sz="3000" dirty="0">
              <a:solidFill>
                <a:schemeClr val="dk1"/>
              </a:solidFill>
            </a:rPr>
            <a:t> 2024</a:t>
          </a:r>
          <a:endParaRPr>
            <a:solidFill>
              <a:schemeClr val="dk1"/>
            </a:solidFill>
          </a:endParaRPr>
        </a:p>
      </dsp:txBody>
      <dsp:txXfrm>
        <a:off x="5966403" y="681077"/>
        <a:ext cx="4853997" cy="2841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80B37-A848-9E45-A427-6D521B19EE52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B9E78-7CB6-1C48-A5DA-71555DB9584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EB9E78-7CB6-1C48-A5DA-71555DB95846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EB9E78-7CB6-1C48-A5DA-71555DB95846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ID" sz="1200" dirty="0"/>
              <a:t>Satu </a:t>
            </a:r>
            <a:r>
              <a:rPr lang="en-ID" sz="1200" dirty="0" err="1"/>
              <a:t>dua</a:t>
            </a:r>
            <a:r>
              <a:rPr lang="en-ID" sz="1200" dirty="0"/>
              <a:t> </a:t>
            </a:r>
            <a:r>
              <a:rPr lang="en-ID" sz="1200" dirty="0" err="1"/>
              <a:t>tiga</a:t>
            </a:r>
            <a:r>
              <a:rPr lang="en-ID" sz="1200" dirty="0"/>
              <a:t> </a:t>
            </a:r>
            <a:r>
              <a:rPr lang="en-ID" sz="1200" dirty="0" err="1"/>
              <a:t>empat</a:t>
            </a:r>
            <a:endParaRPr lang="en-ID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ID" sz="1200" dirty="0" err="1"/>
              <a:t>Siapa</a:t>
            </a:r>
            <a:r>
              <a:rPr lang="en-ID" sz="1200" dirty="0"/>
              <a:t> </a:t>
            </a:r>
            <a:r>
              <a:rPr lang="en-ID" sz="1200" dirty="0" err="1"/>
              <a:t>siap</a:t>
            </a:r>
            <a:r>
              <a:rPr lang="en-ID" sz="1200" dirty="0"/>
              <a:t> </a:t>
            </a:r>
            <a:r>
              <a:rPr lang="en-ID" sz="1200" dirty="0" err="1"/>
              <a:t>dia</a:t>
            </a:r>
            <a:r>
              <a:rPr lang="en-ID" sz="1200" dirty="0"/>
              <a:t> </a:t>
            </a:r>
            <a:r>
              <a:rPr lang="en-ID" sz="1200" dirty="0" err="1"/>
              <a:t>dapat</a:t>
            </a:r>
            <a:endParaRPr lang="en-ID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ID" sz="1200" dirty="0" err="1"/>
              <a:t>Hati</a:t>
            </a:r>
            <a:r>
              <a:rPr lang="en-ID" sz="1200" dirty="0"/>
              <a:t> </a:t>
            </a:r>
            <a:r>
              <a:rPr lang="en-ID" sz="1200" dirty="0" err="1"/>
              <a:t>senang</a:t>
            </a:r>
            <a:r>
              <a:rPr lang="en-ID" sz="1200" dirty="0"/>
              <a:t> </a:t>
            </a:r>
            <a:endParaRPr lang="en-ID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ID" sz="1200" dirty="0" err="1"/>
              <a:t>Karya</a:t>
            </a:r>
            <a:r>
              <a:rPr lang="en-ID" sz="1200" dirty="0"/>
              <a:t> </a:t>
            </a:r>
            <a:r>
              <a:rPr lang="en-ID" sz="1200" dirty="0" err="1"/>
              <a:t>cemerlang</a:t>
            </a:r>
            <a:endParaRPr lang="en-ID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EB9E78-7CB6-1C48-A5DA-71555DB95846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AE84-237D-4982-808D-4A27F9710AB7}" type="datetimeFigureOut">
              <a:rPr lang="en-ID" smtClean="0"/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</a:fld>
            <a:endParaRPr lang="en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EAE84-237D-4982-808D-4A27F9710AB7}" type="datetimeFigureOut">
              <a:rPr lang="en-ID" smtClean="0"/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E640-1961-46A0-843D-E4DC5C1B1533}" type="slidenum">
              <a:rPr lang="en-ID" smtClean="0"/>
            </a:fld>
            <a:endParaRPr lang="en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"/>
            <a:ext cx="12192000" cy="68532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Rectangle: Rounded Corners 8"/>
          <p:cNvSpPr/>
          <p:nvPr/>
        </p:nvSpPr>
        <p:spPr>
          <a:xfrm>
            <a:off x="7456112" y="4962249"/>
            <a:ext cx="4671392" cy="77525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Divisi IV– Desain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Pengguna</a:t>
            </a:r>
            <a:endParaRPr lang="en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graphicFrame>
        <p:nvGraphicFramePr>
          <p:cNvPr id="2" name="TextBox 1"/>
          <p:cNvGraphicFramePr/>
          <p:nvPr/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1743" y="1567543"/>
            <a:ext cx="8703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Tips</a:t>
            </a:r>
            <a:endParaRPr lang="en-US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graphicFrame>
        <p:nvGraphicFramePr>
          <p:cNvPr id="3" name="TextBox 1"/>
          <p:cNvGraphicFramePr/>
          <p:nvPr/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1743" y="1567543"/>
            <a:ext cx="32530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D" sz="3200" b="1" dirty="0" err="1">
                <a:effectLst/>
                <a:latin typeface="Calibri" panose="020F0502020204030204" pitchFamily="34" charset="0"/>
              </a:rPr>
              <a:t>Ketentuan</a:t>
            </a:r>
            <a:r>
              <a:rPr lang="en-ID" sz="3200" b="1" dirty="0">
                <a:effectLst/>
                <a:latin typeface="Calibri" panose="020F0502020204030204" pitchFamily="34" charset="0"/>
              </a:rPr>
              <a:t> </a:t>
            </a:r>
            <a:r>
              <a:rPr lang="en-ID" sz="3200" b="1" dirty="0" err="1">
                <a:effectLst/>
                <a:latin typeface="Calibri" panose="020F0502020204030204" pitchFamily="34" charset="0"/>
              </a:rPr>
              <a:t>Khusus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91979" y="1569709"/>
            <a:ext cx="10250115" cy="3188552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249906" y="2099739"/>
            <a:ext cx="10250115" cy="3188552"/>
            <a:chOff x="564105" y="537638"/>
            <a:chExt cx="10250115" cy="3188552"/>
          </a:xfrm>
        </p:grpSpPr>
        <p:sp>
          <p:nvSpPr>
            <p:cNvPr id="6" name="Rounded Rectangle 5"/>
            <p:cNvSpPr/>
            <p:nvPr/>
          </p:nvSpPr>
          <p:spPr>
            <a:xfrm>
              <a:off x="564105" y="537638"/>
              <a:ext cx="10250115" cy="318855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Rounded Rectangle 5"/>
            <p:cNvSpPr txBox="1"/>
            <p:nvPr/>
          </p:nvSpPr>
          <p:spPr>
            <a:xfrm>
              <a:off x="657494" y="631027"/>
              <a:ext cx="10063337" cy="30017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0" tIns="228600" rIns="228600" bIns="228600" numCol="1" spcCol="1270" anchor="ctr" anchorCtr="0">
              <a:noAutofit/>
            </a:bodyPr>
            <a:lstStyle/>
            <a:p>
              <a:pPr marL="0" lvl="0" indent="0"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D" sz="6000" kern="1200" dirty="0" err="1">
                  <a:effectLst/>
                  <a:latin typeface="Calibri" panose="020F0502020204030204" pitchFamily="34" charset="0"/>
                </a:rPr>
                <a:t>Selamat</a:t>
              </a:r>
              <a:r>
                <a:rPr lang="en-ID" sz="6000" kern="1200" dirty="0">
                  <a:effectLst/>
                  <a:latin typeface="Calibri" panose="020F0502020204030204" pitchFamily="34" charset="0"/>
                </a:rPr>
                <a:t> </a:t>
              </a:r>
              <a:r>
                <a:rPr lang="en-ID" sz="6000" kern="1200" dirty="0" err="1">
                  <a:effectLst/>
                  <a:latin typeface="Calibri" panose="020F0502020204030204" pitchFamily="34" charset="0"/>
                </a:rPr>
                <a:t>Berlomba</a:t>
              </a:r>
              <a:r>
                <a:rPr lang="en-ID" sz="6000" kern="1200" dirty="0">
                  <a:effectLst/>
                  <a:latin typeface="Calibri" panose="020F0502020204030204" pitchFamily="34" charset="0"/>
                </a:rPr>
                <a:t> dan </a:t>
              </a:r>
              <a:r>
                <a:rPr lang="en-ID" sz="6000" kern="1200" dirty="0" err="1">
                  <a:effectLst/>
                  <a:latin typeface="Calibri" panose="020F0502020204030204" pitchFamily="34" charset="0"/>
                </a:rPr>
                <a:t>Jangan</a:t>
              </a:r>
              <a:r>
                <a:rPr lang="en-ID" sz="6000" kern="1200" dirty="0">
                  <a:effectLst/>
                  <a:latin typeface="Calibri" panose="020F0502020204030204" pitchFamily="34" charset="0"/>
                </a:rPr>
                <a:t> </a:t>
              </a:r>
              <a:r>
                <a:rPr lang="en-ID" sz="6000" kern="1200" dirty="0" err="1">
                  <a:effectLst/>
                  <a:latin typeface="Calibri" panose="020F0502020204030204" pitchFamily="34" charset="0"/>
                </a:rPr>
                <a:t>lupa</a:t>
              </a:r>
              <a:r>
                <a:rPr lang="en-ID" sz="6000" kern="1200" dirty="0">
                  <a:effectLst/>
                  <a:latin typeface="Calibri" panose="020F0502020204030204" pitchFamily="34" charset="0"/>
                </a:rPr>
                <a:t> </a:t>
              </a:r>
              <a:r>
                <a:rPr lang="en-ID" sz="6000" kern="1200" dirty="0" err="1">
                  <a:effectLst/>
                  <a:latin typeface="Calibri" panose="020F0502020204030204" pitchFamily="34" charset="0"/>
                </a:rPr>
                <a:t>Bersenang-senang</a:t>
              </a:r>
              <a:r>
                <a:rPr lang="en-ID" sz="6000" kern="1200" dirty="0">
                  <a:effectLst/>
                  <a:latin typeface="Calibri" panose="020F0502020204030204" pitchFamily="34" charset="0"/>
                </a:rPr>
                <a:t> </a:t>
              </a:r>
              <a:r>
                <a:rPr lang="en-ID" sz="6000" kern="1200" dirty="0" err="1">
                  <a:effectLst/>
                  <a:latin typeface="Calibri" panose="020F0502020204030204" pitchFamily="34" charset="0"/>
                </a:rPr>
                <a:t>ya</a:t>
              </a:r>
              <a:r>
                <a:rPr lang="en-ID" sz="6000" kern="1200" dirty="0">
                  <a:effectLst/>
                  <a:latin typeface="Calibri" panose="020F0502020204030204" pitchFamily="34" charset="0"/>
                </a:rPr>
                <a:t> guys </a:t>
              </a:r>
              <a:r>
                <a:rPr lang="en-ID" sz="6000" kern="1200" dirty="0">
                  <a:effectLst/>
                  <a:latin typeface="Calibri" panose="020F0502020204030204" pitchFamily="34" charset="0"/>
                  <a:sym typeface="Wingdings" panose="05000000000000000000" pitchFamily="2" charset="2"/>
                </a:rPr>
                <a:t></a:t>
              </a:r>
              <a:endParaRPr lang="en-ID" sz="6000" kern="12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graphicFrame>
        <p:nvGraphicFramePr>
          <p:cNvPr id="13" name="TextBox 1"/>
          <p:cNvGraphicFramePr/>
          <p:nvPr/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81743" y="1567543"/>
            <a:ext cx="8691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/>
              <a:t>Lomba</a:t>
            </a:r>
            <a:r>
              <a:rPr lang="en-US" sz="3200" b="1" dirty="0"/>
              <a:t> Desain </a:t>
            </a:r>
            <a:r>
              <a:rPr lang="en-US" sz="3200" b="1" dirty="0" err="1"/>
              <a:t>Pengalaman</a:t>
            </a:r>
            <a:r>
              <a:rPr lang="en-US" sz="3200" b="1" dirty="0"/>
              <a:t> </a:t>
            </a:r>
            <a:r>
              <a:rPr lang="en-US" sz="3200" b="1" dirty="0" err="1"/>
              <a:t>Pengguna</a:t>
            </a:r>
            <a:r>
              <a:rPr lang="en-US" sz="3200" b="1" dirty="0"/>
              <a:t> (UX Design) </a:t>
            </a:r>
            <a:endParaRPr 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graphicFrame>
        <p:nvGraphicFramePr>
          <p:cNvPr id="2" name="TextBox 1"/>
          <p:cNvGraphicFramePr/>
          <p:nvPr/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48170" y="1552453"/>
            <a:ext cx="8451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/>
              <a:t>Tema</a:t>
            </a:r>
            <a:r>
              <a:rPr lang="en-US" sz="3200" b="1" dirty="0"/>
              <a:t> Desain </a:t>
            </a:r>
            <a:r>
              <a:rPr lang="en-US" sz="3200" b="1" dirty="0" err="1"/>
              <a:t>Pengalaman</a:t>
            </a:r>
            <a:r>
              <a:rPr lang="en-US" sz="3200" b="1" dirty="0"/>
              <a:t> </a:t>
            </a:r>
            <a:r>
              <a:rPr lang="en-US" sz="3200" b="1" dirty="0" err="1"/>
              <a:t>Pengguna</a:t>
            </a:r>
            <a:r>
              <a:rPr lang="en-US" sz="3200" b="1" dirty="0"/>
              <a:t> (UX Design) </a:t>
            </a:r>
            <a:endParaRPr lang="en-US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graphicFrame>
        <p:nvGraphicFramePr>
          <p:cNvPr id="2" name="TextBox 1"/>
          <p:cNvGraphicFramePr/>
          <p:nvPr/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1743" y="1567543"/>
            <a:ext cx="27410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3200" b="1" dirty="0" err="1">
                <a:effectLst/>
                <a:latin typeface="Calibri" panose="020F0502020204030204" pitchFamily="34" charset="0"/>
              </a:rPr>
              <a:t>Metode</a:t>
            </a:r>
            <a:r>
              <a:rPr lang="en-ID" sz="3200" b="1" dirty="0">
                <a:effectLst/>
                <a:latin typeface="Calibri" panose="020F0502020204030204" pitchFamily="34" charset="0"/>
              </a:rPr>
              <a:t> </a:t>
            </a:r>
            <a:r>
              <a:rPr lang="en-ID" sz="3200" b="1" i="1" dirty="0">
                <a:effectLst/>
                <a:latin typeface="Calibri" panose="020F0502020204030204" pitchFamily="34" charset="0"/>
              </a:rPr>
              <a:t>design</a:t>
            </a:r>
            <a:endParaRPr lang="en-US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graphicFrame>
        <p:nvGraphicFramePr>
          <p:cNvPr id="2" name="TextBox 1"/>
          <p:cNvGraphicFramePr/>
          <p:nvPr/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1743" y="1567543"/>
            <a:ext cx="6400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D" sz="3200" b="1" dirty="0" err="1">
                <a:effectLst/>
                <a:latin typeface="Calibri" panose="020F0502020204030204" pitchFamily="34" charset="0"/>
              </a:rPr>
              <a:t>Keterlibatan</a:t>
            </a:r>
            <a:r>
              <a:rPr lang="en-ID" sz="3200" b="1" dirty="0">
                <a:effectLst/>
                <a:latin typeface="Calibri" panose="020F0502020204030204" pitchFamily="34" charset="0"/>
              </a:rPr>
              <a:t> </a:t>
            </a:r>
            <a:r>
              <a:rPr lang="en-ID" sz="3200" b="1" dirty="0" err="1">
                <a:effectLst/>
                <a:latin typeface="Calibri" panose="020F0502020204030204" pitchFamily="34" charset="0"/>
              </a:rPr>
              <a:t>pengguna</a:t>
            </a:r>
            <a:r>
              <a:rPr lang="en-ID" sz="3200" b="1" dirty="0">
                <a:effectLst/>
                <a:latin typeface="Calibri" panose="020F0502020204030204" pitchFamily="34" charset="0"/>
              </a:rPr>
              <a:t> pada </a:t>
            </a:r>
            <a:r>
              <a:rPr lang="en-ID" sz="3200" b="1" dirty="0" err="1">
                <a:effectLst/>
                <a:latin typeface="Calibri" panose="020F0502020204030204" pitchFamily="34" charset="0"/>
              </a:rPr>
              <a:t>konteks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graphicFrame>
        <p:nvGraphicFramePr>
          <p:cNvPr id="2" name="TextBox 1"/>
          <p:cNvGraphicFramePr/>
          <p:nvPr/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1743" y="1567543"/>
            <a:ext cx="284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D" sz="3200" b="1" i="1" dirty="0">
                <a:effectLst/>
                <a:latin typeface="Calibri" panose="020F0502020204030204" pitchFamily="34" charset="0"/>
              </a:rPr>
              <a:t>Iterative design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graphicFrame>
        <p:nvGraphicFramePr>
          <p:cNvPr id="2" name="TextBox 1"/>
          <p:cNvGraphicFramePr/>
          <p:nvPr/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1743" y="1567543"/>
            <a:ext cx="5806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D" sz="3200" b="1" dirty="0" err="1">
                <a:effectLst/>
                <a:latin typeface="Calibri" panose="020F0502020204030204" pitchFamily="34" charset="0"/>
              </a:rPr>
              <a:t>Eksplorasi</a:t>
            </a:r>
            <a:r>
              <a:rPr lang="en-ID" sz="3200" b="1" dirty="0">
                <a:effectLst/>
                <a:latin typeface="Calibri" panose="020F0502020204030204" pitchFamily="34" charset="0"/>
              </a:rPr>
              <a:t> </a:t>
            </a:r>
            <a:r>
              <a:rPr lang="en-ID" sz="3200" b="1" dirty="0" err="1">
                <a:effectLst/>
                <a:latin typeface="Calibri" panose="020F0502020204030204" pitchFamily="34" charset="0"/>
              </a:rPr>
              <a:t>teknologi</a:t>
            </a:r>
            <a:r>
              <a:rPr lang="en-ID" sz="3200" b="1" dirty="0">
                <a:effectLst/>
                <a:latin typeface="Calibri" panose="020F0502020204030204" pitchFamily="34" charset="0"/>
              </a:rPr>
              <a:t> </a:t>
            </a:r>
            <a:r>
              <a:rPr lang="en-ID" sz="3200" b="1" dirty="0" err="1">
                <a:effectLst/>
                <a:latin typeface="Calibri" panose="020F0502020204030204" pitchFamily="34" charset="0"/>
              </a:rPr>
              <a:t>berkembang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graphicFrame>
        <p:nvGraphicFramePr>
          <p:cNvPr id="2" name="TextBox 1"/>
          <p:cNvGraphicFramePr/>
          <p:nvPr/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1743" y="1567543"/>
            <a:ext cx="10517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Babak </a:t>
            </a:r>
            <a:r>
              <a:rPr lang="en-US" sz="3200" b="1" dirty="0" err="1"/>
              <a:t>Penyisihan</a:t>
            </a:r>
            <a:r>
              <a:rPr lang="en-US" sz="3200" b="1" dirty="0"/>
              <a:t> Desain </a:t>
            </a:r>
            <a:r>
              <a:rPr lang="en-US" sz="3200" b="1" dirty="0" err="1"/>
              <a:t>Pengalaman</a:t>
            </a:r>
            <a:r>
              <a:rPr lang="en-US" sz="3200" b="1" dirty="0"/>
              <a:t> </a:t>
            </a:r>
            <a:r>
              <a:rPr lang="en-US" sz="3200" b="1" dirty="0" err="1"/>
              <a:t>Pengguna</a:t>
            </a:r>
            <a:r>
              <a:rPr lang="en-US" sz="3200" b="1" dirty="0"/>
              <a:t> (UX Design) </a:t>
            </a:r>
            <a:endParaRPr lang="en-US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graphicFrame>
        <p:nvGraphicFramePr>
          <p:cNvPr id="2" name="TextBox 1"/>
          <p:cNvGraphicFramePr/>
          <p:nvPr/>
        </p:nvGraphicFramePr>
        <p:xfrm>
          <a:off x="685800" y="2137228"/>
          <a:ext cx="10820400" cy="4320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1743" y="1567543"/>
            <a:ext cx="9498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Babak Final Desain </a:t>
            </a:r>
            <a:r>
              <a:rPr lang="en-US" sz="3200" b="1" dirty="0" err="1"/>
              <a:t>Pengalaman</a:t>
            </a:r>
            <a:r>
              <a:rPr lang="en-US" sz="3200" b="1" dirty="0"/>
              <a:t> </a:t>
            </a:r>
            <a:r>
              <a:rPr lang="en-US" sz="3200" b="1" dirty="0" err="1"/>
              <a:t>Pengguna</a:t>
            </a:r>
            <a:r>
              <a:rPr lang="en-US" sz="3200" b="1" dirty="0"/>
              <a:t> (UX Design) </a:t>
            </a:r>
            <a:endParaRPr lang="en-US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WPS Presentation</Application>
  <PresentationFormat>Widescreen</PresentationFormat>
  <Paragraphs>24</Paragraphs>
  <Slides>12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SimSun</vt:lpstr>
      <vt:lpstr>Wingdings</vt:lpstr>
      <vt:lpstr>Calibri</vt:lpstr>
      <vt:lpstr>Times New Roman</vt:lpstr>
      <vt:lpstr>Calibri Light</vt:lpstr>
      <vt:lpstr>Microsoft YaHei</vt:lpstr>
      <vt:lpstr>Arial Unicode MS</vt:lpstr>
      <vt:lpstr>Aptos</vt:lpstr>
      <vt:lpstr>Segoe Print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Topanal GR</dc:creator>
  <cp:lastModifiedBy>test</cp:lastModifiedBy>
  <cp:revision>9</cp:revision>
  <dcterms:created xsi:type="dcterms:W3CDTF">2024-03-13T13:57:00Z</dcterms:created>
  <dcterms:modified xsi:type="dcterms:W3CDTF">2024-04-02T03:17:45Z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6018AB645F0A478C9D93742D6CB40A7B_12</vt:lpwstr>
  </property>
  <property fmtid="{D5CDD505-2E9C-101B-9397-08002B2CF9AE}" pid="3" name="KSOProductBuildVer">
    <vt:lpwstr>1033-12.2.0.13489</vt:lpwstr>
  </property>
</Properties>
</file>